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</p:sldMasterIdLst>
  <p:notesMasterIdLst>
    <p:notesMasterId r:id="rId24"/>
  </p:notesMasterIdLst>
  <p:sldIdLst>
    <p:sldId id="256" r:id="rId5"/>
    <p:sldId id="316" r:id="rId6"/>
    <p:sldId id="301" r:id="rId7"/>
    <p:sldId id="259" r:id="rId8"/>
    <p:sldId id="323" r:id="rId9"/>
    <p:sldId id="315" r:id="rId10"/>
    <p:sldId id="324" r:id="rId11"/>
    <p:sldId id="325" r:id="rId12"/>
    <p:sldId id="263" r:id="rId13"/>
    <p:sldId id="257" r:id="rId14"/>
    <p:sldId id="321" r:id="rId15"/>
    <p:sldId id="307" r:id="rId16"/>
    <p:sldId id="261" r:id="rId17"/>
    <p:sldId id="327" r:id="rId18"/>
    <p:sldId id="314" r:id="rId19"/>
    <p:sldId id="326" r:id="rId20"/>
    <p:sldId id="319" r:id="rId21"/>
    <p:sldId id="320" r:id="rId22"/>
    <p:sldId id="318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69696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3F275E-46E9-4093-A8CE-81137DA2BE42}" v="22" dt="2023-01-17T02:16:58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helle Nuttall" userId="284075ae-69d0-4558-8b04-a9481b6c3666" providerId="ADAL" clId="{D83F275E-46E9-4093-A8CE-81137DA2BE42}"/>
    <pc:docChg chg="modSld">
      <pc:chgData name="Rochelle Nuttall" userId="284075ae-69d0-4558-8b04-a9481b6c3666" providerId="ADAL" clId="{D83F275E-46E9-4093-A8CE-81137DA2BE42}" dt="2023-01-17T02:22:17.170" v="57" actId="20577"/>
      <pc:docMkLst>
        <pc:docMk/>
      </pc:docMkLst>
      <pc:sldChg chg="modSp mod">
        <pc:chgData name="Rochelle Nuttall" userId="284075ae-69d0-4558-8b04-a9481b6c3666" providerId="ADAL" clId="{D83F275E-46E9-4093-A8CE-81137DA2BE42}" dt="2023-01-17T02:19:32.952" v="32" actId="20577"/>
        <pc:sldMkLst>
          <pc:docMk/>
          <pc:sldMk cId="2581331761" sldId="257"/>
        </pc:sldMkLst>
        <pc:spChg chg="mod">
          <ac:chgData name="Rochelle Nuttall" userId="284075ae-69d0-4558-8b04-a9481b6c3666" providerId="ADAL" clId="{D83F275E-46E9-4093-A8CE-81137DA2BE42}" dt="2023-01-17T02:19:32.952" v="32" actId="20577"/>
          <ac:spMkLst>
            <pc:docMk/>
            <pc:sldMk cId="2581331761" sldId="257"/>
            <ac:spMk id="3" creationId="{00000000-0000-0000-0000-000000000000}"/>
          </ac:spMkLst>
        </pc:spChg>
      </pc:sldChg>
      <pc:sldChg chg="modAnim">
        <pc:chgData name="Rochelle Nuttall" userId="284075ae-69d0-4558-8b04-a9481b6c3666" providerId="ADAL" clId="{D83F275E-46E9-4093-A8CE-81137DA2BE42}" dt="2023-01-17T02:16:58.613" v="21"/>
        <pc:sldMkLst>
          <pc:docMk/>
          <pc:sldMk cId="2777587964" sldId="315"/>
        </pc:sldMkLst>
      </pc:sldChg>
      <pc:sldChg chg="modSp mod">
        <pc:chgData name="Rochelle Nuttall" userId="284075ae-69d0-4558-8b04-a9481b6c3666" providerId="ADAL" clId="{D83F275E-46E9-4093-A8CE-81137DA2BE42}" dt="2023-01-17T02:18:25.172" v="23" actId="113"/>
        <pc:sldMkLst>
          <pc:docMk/>
          <pc:sldMk cId="3512673862" sldId="324"/>
        </pc:sldMkLst>
        <pc:spChg chg="mod">
          <ac:chgData name="Rochelle Nuttall" userId="284075ae-69d0-4558-8b04-a9481b6c3666" providerId="ADAL" clId="{D83F275E-46E9-4093-A8CE-81137DA2BE42}" dt="2023-01-17T02:18:17.550" v="22" actId="113"/>
          <ac:spMkLst>
            <pc:docMk/>
            <pc:sldMk cId="3512673862" sldId="324"/>
            <ac:spMk id="5" creationId="{00000000-0000-0000-0000-000000000000}"/>
          </ac:spMkLst>
        </pc:spChg>
        <pc:spChg chg="mod">
          <ac:chgData name="Rochelle Nuttall" userId="284075ae-69d0-4558-8b04-a9481b6c3666" providerId="ADAL" clId="{D83F275E-46E9-4093-A8CE-81137DA2BE42}" dt="2023-01-17T02:18:25.172" v="23" actId="113"/>
          <ac:spMkLst>
            <pc:docMk/>
            <pc:sldMk cId="3512673862" sldId="324"/>
            <ac:spMk id="6" creationId="{00000000-0000-0000-0000-000000000000}"/>
          </ac:spMkLst>
        </pc:spChg>
      </pc:sldChg>
      <pc:sldChg chg="modSp mod">
        <pc:chgData name="Rochelle Nuttall" userId="284075ae-69d0-4558-8b04-a9481b6c3666" providerId="ADAL" clId="{D83F275E-46E9-4093-A8CE-81137DA2BE42}" dt="2023-01-17T02:18:47.768" v="25" actId="113"/>
        <pc:sldMkLst>
          <pc:docMk/>
          <pc:sldMk cId="3127928378" sldId="325"/>
        </pc:sldMkLst>
        <pc:spChg chg="mod">
          <ac:chgData name="Rochelle Nuttall" userId="284075ae-69d0-4558-8b04-a9481b6c3666" providerId="ADAL" clId="{D83F275E-46E9-4093-A8CE-81137DA2BE42}" dt="2023-01-17T02:18:33.734" v="24" actId="113"/>
          <ac:spMkLst>
            <pc:docMk/>
            <pc:sldMk cId="3127928378" sldId="325"/>
            <ac:spMk id="5" creationId="{00000000-0000-0000-0000-000000000000}"/>
          </ac:spMkLst>
        </pc:spChg>
        <pc:spChg chg="mod">
          <ac:chgData name="Rochelle Nuttall" userId="284075ae-69d0-4558-8b04-a9481b6c3666" providerId="ADAL" clId="{D83F275E-46E9-4093-A8CE-81137DA2BE42}" dt="2023-01-17T02:18:47.768" v="25" actId="113"/>
          <ac:spMkLst>
            <pc:docMk/>
            <pc:sldMk cId="3127928378" sldId="325"/>
            <ac:spMk id="6" creationId="{00000000-0000-0000-0000-000000000000}"/>
          </ac:spMkLst>
        </pc:spChg>
      </pc:sldChg>
      <pc:sldChg chg="modSp mod">
        <pc:chgData name="Rochelle Nuttall" userId="284075ae-69d0-4558-8b04-a9481b6c3666" providerId="ADAL" clId="{D83F275E-46E9-4093-A8CE-81137DA2BE42}" dt="2023-01-17T02:22:17.170" v="57" actId="20577"/>
        <pc:sldMkLst>
          <pc:docMk/>
          <pc:sldMk cId="203119094" sldId="326"/>
        </pc:sldMkLst>
        <pc:spChg chg="mod">
          <ac:chgData name="Rochelle Nuttall" userId="284075ae-69d0-4558-8b04-a9481b6c3666" providerId="ADAL" clId="{D83F275E-46E9-4093-A8CE-81137DA2BE42}" dt="2023-01-17T02:22:17.170" v="57" actId="20577"/>
          <ac:spMkLst>
            <pc:docMk/>
            <pc:sldMk cId="203119094" sldId="326"/>
            <ac:spMk id="2" creationId="{850AD238-E112-EEC4-4825-06D72EBA6BB6}"/>
          </ac:spMkLst>
        </pc:spChg>
      </pc:sldChg>
      <pc:sldChg chg="modSp mod">
        <pc:chgData name="Rochelle Nuttall" userId="284075ae-69d0-4558-8b04-a9481b6c3666" providerId="ADAL" clId="{D83F275E-46E9-4093-A8CE-81137DA2BE42}" dt="2023-01-17T02:21:23.092" v="45" actId="20577"/>
        <pc:sldMkLst>
          <pc:docMk/>
          <pc:sldMk cId="2262604610" sldId="327"/>
        </pc:sldMkLst>
        <pc:spChg chg="mod">
          <ac:chgData name="Rochelle Nuttall" userId="284075ae-69d0-4558-8b04-a9481b6c3666" providerId="ADAL" clId="{D83F275E-46E9-4093-A8CE-81137DA2BE42}" dt="2023-01-17T02:21:23.092" v="45" actId="20577"/>
          <ac:spMkLst>
            <pc:docMk/>
            <pc:sldMk cId="2262604610" sldId="327"/>
            <ac:spMk id="3" creationId="{D5886113-C2C8-EF82-4CE6-FC8EA2DE9D21}"/>
          </ac:spMkLst>
        </pc:spChg>
      </pc:sldChg>
    </pc:docChg>
  </pc:docChgLst>
</pc:chgInfo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70D17F-455C-406A-B1FF-011C6FDE8F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3683659-DD96-4464-88A7-FF7069688F2A}">
      <dgm:prSet custT="1"/>
      <dgm:spPr/>
      <dgm:t>
        <a:bodyPr/>
        <a:lstStyle/>
        <a:p>
          <a:r>
            <a:rPr lang="en-US" sz="4000"/>
            <a:t>Mr. Babb</a:t>
          </a:r>
        </a:p>
      </dgm:t>
    </dgm:pt>
    <dgm:pt modelId="{25F1C6F6-CD59-4A47-8185-A158BF1B2038}" type="parTrans" cxnId="{B0BEC737-B3D3-436C-B9C9-8693AC8705B4}">
      <dgm:prSet/>
      <dgm:spPr/>
      <dgm:t>
        <a:bodyPr/>
        <a:lstStyle/>
        <a:p>
          <a:endParaRPr lang="en-US" sz="4000"/>
        </a:p>
      </dgm:t>
    </dgm:pt>
    <dgm:pt modelId="{BC7EE25F-05B5-46EE-91F3-18EA49F23AA4}" type="sibTrans" cxnId="{B0BEC737-B3D3-436C-B9C9-8693AC8705B4}">
      <dgm:prSet/>
      <dgm:spPr/>
      <dgm:t>
        <a:bodyPr/>
        <a:lstStyle/>
        <a:p>
          <a:endParaRPr lang="en-US" sz="4000"/>
        </a:p>
      </dgm:t>
    </dgm:pt>
    <dgm:pt modelId="{372B1919-CEA0-4340-95CB-35A17DC07800}">
      <dgm:prSet custT="1"/>
      <dgm:spPr/>
      <dgm:t>
        <a:bodyPr/>
        <a:lstStyle/>
        <a:p>
          <a:r>
            <a:rPr lang="en-US" sz="4000"/>
            <a:t>Mrs. Broening</a:t>
          </a:r>
        </a:p>
      </dgm:t>
    </dgm:pt>
    <dgm:pt modelId="{39A8893F-B084-4505-A8A0-52411849CBB4}" type="parTrans" cxnId="{EB97C330-2B54-4EB7-9F3F-4B77CA625EFE}">
      <dgm:prSet/>
      <dgm:spPr/>
      <dgm:t>
        <a:bodyPr/>
        <a:lstStyle/>
        <a:p>
          <a:endParaRPr lang="en-US" sz="4000"/>
        </a:p>
      </dgm:t>
    </dgm:pt>
    <dgm:pt modelId="{907D6B4E-6E45-41A9-87FC-8E1FD67F4584}" type="sibTrans" cxnId="{EB97C330-2B54-4EB7-9F3F-4B77CA625EFE}">
      <dgm:prSet/>
      <dgm:spPr/>
      <dgm:t>
        <a:bodyPr/>
        <a:lstStyle/>
        <a:p>
          <a:endParaRPr lang="en-US" sz="4000"/>
        </a:p>
      </dgm:t>
    </dgm:pt>
    <dgm:pt modelId="{96330A42-20EE-45CB-A290-A19EA8367D9A}">
      <dgm:prSet custT="1"/>
      <dgm:spPr/>
      <dgm:t>
        <a:bodyPr/>
        <a:lstStyle/>
        <a:p>
          <a:r>
            <a:rPr lang="en-US" sz="4000"/>
            <a:t>Mrs. Johnson</a:t>
          </a:r>
        </a:p>
      </dgm:t>
    </dgm:pt>
    <dgm:pt modelId="{B522A19F-AABA-4A9E-8635-C00F0B01B623}" type="parTrans" cxnId="{9F6EAF04-6656-4B85-BBD2-910F45EE328E}">
      <dgm:prSet/>
      <dgm:spPr/>
      <dgm:t>
        <a:bodyPr/>
        <a:lstStyle/>
        <a:p>
          <a:endParaRPr lang="en-US" sz="4000"/>
        </a:p>
      </dgm:t>
    </dgm:pt>
    <dgm:pt modelId="{51228EB8-84BB-4F21-B3E1-944E7605A30E}" type="sibTrans" cxnId="{9F6EAF04-6656-4B85-BBD2-910F45EE328E}">
      <dgm:prSet/>
      <dgm:spPr/>
      <dgm:t>
        <a:bodyPr/>
        <a:lstStyle/>
        <a:p>
          <a:endParaRPr lang="en-US" sz="4000"/>
        </a:p>
      </dgm:t>
    </dgm:pt>
    <dgm:pt modelId="{532ED0AB-FBE7-4B48-95F4-839F938C7F64}">
      <dgm:prSet custT="1"/>
      <dgm:spPr/>
      <dgm:t>
        <a:bodyPr/>
        <a:lstStyle/>
        <a:p>
          <a:r>
            <a:rPr lang="en-US" sz="4000"/>
            <a:t>Mrs. Hospelhorn</a:t>
          </a:r>
        </a:p>
      </dgm:t>
    </dgm:pt>
    <dgm:pt modelId="{261263D1-8331-41E7-B04C-BF87FBD49EDC}" type="parTrans" cxnId="{B61818B1-4449-4FE2-BFE3-B3737B1E215D}">
      <dgm:prSet/>
      <dgm:spPr/>
      <dgm:t>
        <a:bodyPr/>
        <a:lstStyle/>
        <a:p>
          <a:endParaRPr lang="en-US" sz="4000"/>
        </a:p>
      </dgm:t>
    </dgm:pt>
    <dgm:pt modelId="{63BB638F-E845-49CB-8AFF-FB9B05FDA5E9}" type="sibTrans" cxnId="{B61818B1-4449-4FE2-BFE3-B3737B1E215D}">
      <dgm:prSet/>
      <dgm:spPr/>
      <dgm:t>
        <a:bodyPr/>
        <a:lstStyle/>
        <a:p>
          <a:endParaRPr lang="en-US" sz="4000"/>
        </a:p>
      </dgm:t>
    </dgm:pt>
    <dgm:pt modelId="{BBAF7D65-0416-40F6-B557-57CE8DFCD31F}">
      <dgm:prSet custT="1"/>
      <dgm:spPr/>
      <dgm:t>
        <a:bodyPr/>
        <a:lstStyle/>
        <a:p>
          <a:r>
            <a:rPr lang="en-US" sz="4000"/>
            <a:t>Mrs. Nuttall</a:t>
          </a:r>
        </a:p>
      </dgm:t>
    </dgm:pt>
    <dgm:pt modelId="{26784303-9B63-4428-9392-C9F54C70038F}" type="parTrans" cxnId="{19F16825-D9B8-4FFB-82D6-431A4C36AC47}">
      <dgm:prSet/>
      <dgm:spPr/>
      <dgm:t>
        <a:bodyPr/>
        <a:lstStyle/>
        <a:p>
          <a:endParaRPr lang="en-US" sz="4000"/>
        </a:p>
      </dgm:t>
    </dgm:pt>
    <dgm:pt modelId="{45E790D0-361F-46DC-A4B5-9CE848DA5108}" type="sibTrans" cxnId="{19F16825-D9B8-4FFB-82D6-431A4C36AC47}">
      <dgm:prSet/>
      <dgm:spPr/>
      <dgm:t>
        <a:bodyPr/>
        <a:lstStyle/>
        <a:p>
          <a:endParaRPr lang="en-US" sz="4000"/>
        </a:p>
      </dgm:t>
    </dgm:pt>
    <dgm:pt modelId="{E7372449-4A34-4577-97E5-3FD6425C4EF8}">
      <dgm:prSet custT="1"/>
      <dgm:spPr/>
      <dgm:t>
        <a:bodyPr/>
        <a:lstStyle/>
        <a:p>
          <a:r>
            <a:rPr lang="en-US" sz="4000"/>
            <a:t>Mr. Repak</a:t>
          </a:r>
        </a:p>
      </dgm:t>
    </dgm:pt>
    <dgm:pt modelId="{4E81D823-ECE2-41BB-9892-8442D0D84EA1}" type="parTrans" cxnId="{E1372F26-9584-46F5-8AB4-13DAF23FA845}">
      <dgm:prSet/>
      <dgm:spPr/>
      <dgm:t>
        <a:bodyPr/>
        <a:lstStyle/>
        <a:p>
          <a:endParaRPr lang="en-US" sz="4000"/>
        </a:p>
      </dgm:t>
    </dgm:pt>
    <dgm:pt modelId="{FBEA327E-13D6-4803-8F4E-B6C21DD56904}" type="sibTrans" cxnId="{E1372F26-9584-46F5-8AB4-13DAF23FA845}">
      <dgm:prSet/>
      <dgm:spPr/>
      <dgm:t>
        <a:bodyPr/>
        <a:lstStyle/>
        <a:p>
          <a:endParaRPr lang="en-US" sz="4000"/>
        </a:p>
      </dgm:t>
    </dgm:pt>
    <dgm:pt modelId="{41969C95-C74D-4068-9F8B-4AEEE0406C4D}">
      <dgm:prSet custT="1"/>
      <dgm:spPr/>
      <dgm:t>
        <a:bodyPr/>
        <a:lstStyle/>
        <a:p>
          <a:r>
            <a:rPr lang="en-US" sz="4000"/>
            <a:t>Mrs. Walter</a:t>
          </a:r>
        </a:p>
      </dgm:t>
    </dgm:pt>
    <dgm:pt modelId="{AADDCD7A-0C5C-4898-8644-A0C679B49E64}" type="parTrans" cxnId="{CD983CBA-59D6-4B84-813A-DF25EA85854B}">
      <dgm:prSet/>
      <dgm:spPr/>
      <dgm:t>
        <a:bodyPr/>
        <a:lstStyle/>
        <a:p>
          <a:endParaRPr lang="en-US" sz="4000"/>
        </a:p>
      </dgm:t>
    </dgm:pt>
    <dgm:pt modelId="{532FA7D3-3860-4F95-880C-8980DC03576A}" type="sibTrans" cxnId="{CD983CBA-59D6-4B84-813A-DF25EA85854B}">
      <dgm:prSet/>
      <dgm:spPr/>
      <dgm:t>
        <a:bodyPr/>
        <a:lstStyle/>
        <a:p>
          <a:endParaRPr lang="en-US" sz="4000"/>
        </a:p>
      </dgm:t>
    </dgm:pt>
    <dgm:pt modelId="{5DF76375-AC4C-46FF-B08E-E3E8620B2A57}" type="pres">
      <dgm:prSet presAssocID="{E770D17F-455C-406A-B1FF-011C6FDE8F80}" presName="linear" presStyleCnt="0">
        <dgm:presLayoutVars>
          <dgm:animLvl val="lvl"/>
          <dgm:resizeHandles val="exact"/>
        </dgm:presLayoutVars>
      </dgm:prSet>
      <dgm:spPr/>
    </dgm:pt>
    <dgm:pt modelId="{07B55906-3948-49DF-B243-23A1D3E7F9EF}" type="pres">
      <dgm:prSet presAssocID="{33683659-DD96-4464-88A7-FF7069688F2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045157D-254F-43D8-BB41-87E9EE1EDAF2}" type="pres">
      <dgm:prSet presAssocID="{BC7EE25F-05B5-46EE-91F3-18EA49F23AA4}" presName="spacer" presStyleCnt="0"/>
      <dgm:spPr/>
    </dgm:pt>
    <dgm:pt modelId="{AA917743-FB3D-4C58-B651-27AF99A268B4}" type="pres">
      <dgm:prSet presAssocID="{372B1919-CEA0-4340-95CB-35A17DC0780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D2C2778-558C-4C26-AD91-63044B02ED57}" type="pres">
      <dgm:prSet presAssocID="{907D6B4E-6E45-41A9-87FC-8E1FD67F4584}" presName="spacer" presStyleCnt="0"/>
      <dgm:spPr/>
    </dgm:pt>
    <dgm:pt modelId="{FDA87CCB-2730-49B2-BB28-1B9886C39C79}" type="pres">
      <dgm:prSet presAssocID="{96330A42-20EE-45CB-A290-A19EA8367D9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DAF8A7C-6E43-4F31-BECA-F570DAA5968B}" type="pres">
      <dgm:prSet presAssocID="{51228EB8-84BB-4F21-B3E1-944E7605A30E}" presName="spacer" presStyleCnt="0"/>
      <dgm:spPr/>
    </dgm:pt>
    <dgm:pt modelId="{B420CBF9-8719-46D7-A323-EDDD18FC7491}" type="pres">
      <dgm:prSet presAssocID="{532ED0AB-FBE7-4B48-95F4-839F938C7F6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96A5B8A-7D65-4272-BDB1-EB17FC5C01AB}" type="pres">
      <dgm:prSet presAssocID="{63BB638F-E845-49CB-8AFF-FB9B05FDA5E9}" presName="spacer" presStyleCnt="0"/>
      <dgm:spPr/>
    </dgm:pt>
    <dgm:pt modelId="{E795D0F8-4FEF-4081-9308-8266FD7413D2}" type="pres">
      <dgm:prSet presAssocID="{BBAF7D65-0416-40F6-B557-57CE8DFCD31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712542F-C158-457C-9F9D-122334C391E7}" type="pres">
      <dgm:prSet presAssocID="{45E790D0-361F-46DC-A4B5-9CE848DA5108}" presName="spacer" presStyleCnt="0"/>
      <dgm:spPr/>
    </dgm:pt>
    <dgm:pt modelId="{C854E0C9-CBAF-4E82-B22E-9EB681CA1F1D}" type="pres">
      <dgm:prSet presAssocID="{E7372449-4A34-4577-97E5-3FD6425C4EF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01BD844-A140-40A7-8A86-0FBA01EA3EFE}" type="pres">
      <dgm:prSet presAssocID="{FBEA327E-13D6-4803-8F4E-B6C21DD56904}" presName="spacer" presStyleCnt="0"/>
      <dgm:spPr/>
    </dgm:pt>
    <dgm:pt modelId="{34ABFA04-D188-4229-B70D-A10195BA9BB5}" type="pres">
      <dgm:prSet presAssocID="{41969C95-C74D-4068-9F8B-4AEEE0406C4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7B91500-F03E-44DE-8D34-8891806AF55A}" type="presOf" srcId="{96330A42-20EE-45CB-A290-A19EA8367D9A}" destId="{FDA87CCB-2730-49B2-BB28-1B9886C39C79}" srcOrd="0" destOrd="0" presId="urn:microsoft.com/office/officeart/2005/8/layout/vList2"/>
    <dgm:cxn modelId="{9F6EAF04-6656-4B85-BBD2-910F45EE328E}" srcId="{E770D17F-455C-406A-B1FF-011C6FDE8F80}" destId="{96330A42-20EE-45CB-A290-A19EA8367D9A}" srcOrd="2" destOrd="0" parTransId="{B522A19F-AABA-4A9E-8635-C00F0B01B623}" sibTransId="{51228EB8-84BB-4F21-B3E1-944E7605A30E}"/>
    <dgm:cxn modelId="{22B4740A-EB80-444B-85F9-9F7C1BEE04E7}" type="presOf" srcId="{532ED0AB-FBE7-4B48-95F4-839F938C7F64}" destId="{B420CBF9-8719-46D7-A323-EDDD18FC7491}" srcOrd="0" destOrd="0" presId="urn:microsoft.com/office/officeart/2005/8/layout/vList2"/>
    <dgm:cxn modelId="{19F16825-D9B8-4FFB-82D6-431A4C36AC47}" srcId="{E770D17F-455C-406A-B1FF-011C6FDE8F80}" destId="{BBAF7D65-0416-40F6-B557-57CE8DFCD31F}" srcOrd="4" destOrd="0" parTransId="{26784303-9B63-4428-9392-C9F54C70038F}" sibTransId="{45E790D0-361F-46DC-A4B5-9CE848DA5108}"/>
    <dgm:cxn modelId="{E1372F26-9584-46F5-8AB4-13DAF23FA845}" srcId="{E770D17F-455C-406A-B1FF-011C6FDE8F80}" destId="{E7372449-4A34-4577-97E5-3FD6425C4EF8}" srcOrd="5" destOrd="0" parTransId="{4E81D823-ECE2-41BB-9892-8442D0D84EA1}" sibTransId="{FBEA327E-13D6-4803-8F4E-B6C21DD56904}"/>
    <dgm:cxn modelId="{EB97C330-2B54-4EB7-9F3F-4B77CA625EFE}" srcId="{E770D17F-455C-406A-B1FF-011C6FDE8F80}" destId="{372B1919-CEA0-4340-95CB-35A17DC07800}" srcOrd="1" destOrd="0" parTransId="{39A8893F-B084-4505-A8A0-52411849CBB4}" sibTransId="{907D6B4E-6E45-41A9-87FC-8E1FD67F4584}"/>
    <dgm:cxn modelId="{96F2DF32-8331-4AB4-BA67-784DFA4792B3}" type="presOf" srcId="{33683659-DD96-4464-88A7-FF7069688F2A}" destId="{07B55906-3948-49DF-B243-23A1D3E7F9EF}" srcOrd="0" destOrd="0" presId="urn:microsoft.com/office/officeart/2005/8/layout/vList2"/>
    <dgm:cxn modelId="{B0BEC737-B3D3-436C-B9C9-8693AC8705B4}" srcId="{E770D17F-455C-406A-B1FF-011C6FDE8F80}" destId="{33683659-DD96-4464-88A7-FF7069688F2A}" srcOrd="0" destOrd="0" parTransId="{25F1C6F6-CD59-4A47-8185-A158BF1B2038}" sibTransId="{BC7EE25F-05B5-46EE-91F3-18EA49F23AA4}"/>
    <dgm:cxn modelId="{4CCA9A43-DDC7-4601-B234-1B91D055A689}" type="presOf" srcId="{41969C95-C74D-4068-9F8B-4AEEE0406C4D}" destId="{34ABFA04-D188-4229-B70D-A10195BA9BB5}" srcOrd="0" destOrd="0" presId="urn:microsoft.com/office/officeart/2005/8/layout/vList2"/>
    <dgm:cxn modelId="{E258E487-0F9D-4535-974B-07AFB93372D0}" type="presOf" srcId="{372B1919-CEA0-4340-95CB-35A17DC07800}" destId="{AA917743-FB3D-4C58-B651-27AF99A268B4}" srcOrd="0" destOrd="0" presId="urn:microsoft.com/office/officeart/2005/8/layout/vList2"/>
    <dgm:cxn modelId="{FFA59CA4-A2D8-4374-B0F7-A84D218DE5B0}" type="presOf" srcId="{BBAF7D65-0416-40F6-B557-57CE8DFCD31F}" destId="{E795D0F8-4FEF-4081-9308-8266FD7413D2}" srcOrd="0" destOrd="0" presId="urn:microsoft.com/office/officeart/2005/8/layout/vList2"/>
    <dgm:cxn modelId="{F9C599AC-25A8-4313-B0C7-35F74F7AAC60}" type="presOf" srcId="{E770D17F-455C-406A-B1FF-011C6FDE8F80}" destId="{5DF76375-AC4C-46FF-B08E-E3E8620B2A57}" srcOrd="0" destOrd="0" presId="urn:microsoft.com/office/officeart/2005/8/layout/vList2"/>
    <dgm:cxn modelId="{B61818B1-4449-4FE2-BFE3-B3737B1E215D}" srcId="{E770D17F-455C-406A-B1FF-011C6FDE8F80}" destId="{532ED0AB-FBE7-4B48-95F4-839F938C7F64}" srcOrd="3" destOrd="0" parTransId="{261263D1-8331-41E7-B04C-BF87FBD49EDC}" sibTransId="{63BB638F-E845-49CB-8AFF-FB9B05FDA5E9}"/>
    <dgm:cxn modelId="{CD983CBA-59D6-4B84-813A-DF25EA85854B}" srcId="{E770D17F-455C-406A-B1FF-011C6FDE8F80}" destId="{41969C95-C74D-4068-9F8B-4AEEE0406C4D}" srcOrd="6" destOrd="0" parTransId="{AADDCD7A-0C5C-4898-8644-A0C679B49E64}" sibTransId="{532FA7D3-3860-4F95-880C-8980DC03576A}"/>
    <dgm:cxn modelId="{D774CCE9-CF43-4AF2-B961-35ABB7162693}" type="presOf" srcId="{E7372449-4A34-4577-97E5-3FD6425C4EF8}" destId="{C854E0C9-CBAF-4E82-B22E-9EB681CA1F1D}" srcOrd="0" destOrd="0" presId="urn:microsoft.com/office/officeart/2005/8/layout/vList2"/>
    <dgm:cxn modelId="{C68D7071-D2A3-4044-B39B-749B82E524AA}" type="presParOf" srcId="{5DF76375-AC4C-46FF-B08E-E3E8620B2A57}" destId="{07B55906-3948-49DF-B243-23A1D3E7F9EF}" srcOrd="0" destOrd="0" presId="urn:microsoft.com/office/officeart/2005/8/layout/vList2"/>
    <dgm:cxn modelId="{FE8D3B27-36D3-4447-874F-D4F1B8BD90EB}" type="presParOf" srcId="{5DF76375-AC4C-46FF-B08E-E3E8620B2A57}" destId="{B045157D-254F-43D8-BB41-87E9EE1EDAF2}" srcOrd="1" destOrd="0" presId="urn:microsoft.com/office/officeart/2005/8/layout/vList2"/>
    <dgm:cxn modelId="{3A6810EC-75E2-4D4C-8482-47AC9119F860}" type="presParOf" srcId="{5DF76375-AC4C-46FF-B08E-E3E8620B2A57}" destId="{AA917743-FB3D-4C58-B651-27AF99A268B4}" srcOrd="2" destOrd="0" presId="urn:microsoft.com/office/officeart/2005/8/layout/vList2"/>
    <dgm:cxn modelId="{80D53D1A-F70A-4136-9DE0-AD585423C5C9}" type="presParOf" srcId="{5DF76375-AC4C-46FF-B08E-E3E8620B2A57}" destId="{1D2C2778-558C-4C26-AD91-63044B02ED57}" srcOrd="3" destOrd="0" presId="urn:microsoft.com/office/officeart/2005/8/layout/vList2"/>
    <dgm:cxn modelId="{32D483F7-A876-4C09-A58E-82558CF359BB}" type="presParOf" srcId="{5DF76375-AC4C-46FF-B08E-E3E8620B2A57}" destId="{FDA87CCB-2730-49B2-BB28-1B9886C39C79}" srcOrd="4" destOrd="0" presId="urn:microsoft.com/office/officeart/2005/8/layout/vList2"/>
    <dgm:cxn modelId="{9E3EDCA5-46FD-42F6-9271-3F46DD6B091C}" type="presParOf" srcId="{5DF76375-AC4C-46FF-B08E-E3E8620B2A57}" destId="{ADAF8A7C-6E43-4F31-BECA-F570DAA5968B}" srcOrd="5" destOrd="0" presId="urn:microsoft.com/office/officeart/2005/8/layout/vList2"/>
    <dgm:cxn modelId="{B5A22FE1-BA69-470E-95FE-0D56C04DDC71}" type="presParOf" srcId="{5DF76375-AC4C-46FF-B08E-E3E8620B2A57}" destId="{B420CBF9-8719-46D7-A323-EDDD18FC7491}" srcOrd="6" destOrd="0" presId="urn:microsoft.com/office/officeart/2005/8/layout/vList2"/>
    <dgm:cxn modelId="{539322A7-9FA4-4741-801C-753605D1B2D3}" type="presParOf" srcId="{5DF76375-AC4C-46FF-B08E-E3E8620B2A57}" destId="{A96A5B8A-7D65-4272-BDB1-EB17FC5C01AB}" srcOrd="7" destOrd="0" presId="urn:microsoft.com/office/officeart/2005/8/layout/vList2"/>
    <dgm:cxn modelId="{1028E013-F090-45E1-8C79-ECA07131DD3A}" type="presParOf" srcId="{5DF76375-AC4C-46FF-B08E-E3E8620B2A57}" destId="{E795D0F8-4FEF-4081-9308-8266FD7413D2}" srcOrd="8" destOrd="0" presId="urn:microsoft.com/office/officeart/2005/8/layout/vList2"/>
    <dgm:cxn modelId="{EFD6E4AA-3961-460B-8DEC-A53FCD28CBAF}" type="presParOf" srcId="{5DF76375-AC4C-46FF-B08E-E3E8620B2A57}" destId="{8712542F-C158-457C-9F9D-122334C391E7}" srcOrd="9" destOrd="0" presId="urn:microsoft.com/office/officeart/2005/8/layout/vList2"/>
    <dgm:cxn modelId="{234F12EB-A26C-4147-BD27-89B05E396989}" type="presParOf" srcId="{5DF76375-AC4C-46FF-B08E-E3E8620B2A57}" destId="{C854E0C9-CBAF-4E82-B22E-9EB681CA1F1D}" srcOrd="10" destOrd="0" presId="urn:microsoft.com/office/officeart/2005/8/layout/vList2"/>
    <dgm:cxn modelId="{43DB51A7-D1CE-4D64-9C1D-11FEC4DFC988}" type="presParOf" srcId="{5DF76375-AC4C-46FF-B08E-E3E8620B2A57}" destId="{801BD844-A140-40A7-8A86-0FBA01EA3EFE}" srcOrd="11" destOrd="0" presId="urn:microsoft.com/office/officeart/2005/8/layout/vList2"/>
    <dgm:cxn modelId="{BFE7B1EF-FD44-4288-8F79-7DDDF5188498}" type="presParOf" srcId="{5DF76375-AC4C-46FF-B08E-E3E8620B2A57}" destId="{34ABFA04-D188-4229-B70D-A10195BA9BB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AA0908-3028-4D7A-8D92-4320D9414861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AA6470-6EA1-4FCD-A958-BC34D08B32C9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- 9</a:t>
          </a:r>
          <a:r>
            <a:rPr lang="en-US" baseline="30000" dirty="0">
              <a:solidFill>
                <a:schemeClr val="tx1"/>
              </a:solidFill>
            </a:rPr>
            <a:t>th</a:t>
          </a:r>
          <a:r>
            <a:rPr lang="en-US" dirty="0">
              <a:solidFill>
                <a:schemeClr val="tx1"/>
              </a:solidFill>
            </a:rPr>
            <a:t> graders can earn 8 credits and will be scheduled for 8 classes – 4 each semester!</a:t>
          </a:r>
        </a:p>
      </dgm:t>
    </dgm:pt>
    <dgm:pt modelId="{A7AC72A4-92A5-4FE3-A45F-5FF57F77E70B}" type="parTrans" cxnId="{425E33F1-CC39-44A5-AD89-5F670864BE9F}">
      <dgm:prSet/>
      <dgm:spPr/>
      <dgm:t>
        <a:bodyPr/>
        <a:lstStyle/>
        <a:p>
          <a:endParaRPr lang="en-US"/>
        </a:p>
      </dgm:t>
    </dgm:pt>
    <dgm:pt modelId="{EB4562E7-5A6D-4A88-9ECD-7E4AEC21A957}" type="sibTrans" cxnId="{425E33F1-CC39-44A5-AD89-5F670864BE9F}">
      <dgm:prSet/>
      <dgm:spPr/>
      <dgm:t>
        <a:bodyPr/>
        <a:lstStyle/>
        <a:p>
          <a:endParaRPr lang="en-US"/>
        </a:p>
      </dgm:t>
    </dgm:pt>
    <dgm:pt modelId="{A04A5858-4405-49BC-971D-FCFA30F0E4E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- All Freshmen must take English, Biology, P.E., and two semesters of math!</a:t>
          </a:r>
        </a:p>
      </dgm:t>
    </dgm:pt>
    <dgm:pt modelId="{409BBAC3-3A62-4418-B4C3-F144852479D6}" type="parTrans" cxnId="{73F5132E-44DE-4593-B548-D41965947D8F}">
      <dgm:prSet/>
      <dgm:spPr/>
      <dgm:t>
        <a:bodyPr/>
        <a:lstStyle/>
        <a:p>
          <a:endParaRPr lang="en-US"/>
        </a:p>
      </dgm:t>
    </dgm:pt>
    <dgm:pt modelId="{499F9076-1531-4029-B6B4-6494B66497DA}" type="sibTrans" cxnId="{73F5132E-44DE-4593-B548-D41965947D8F}">
      <dgm:prSet/>
      <dgm:spPr/>
      <dgm:t>
        <a:bodyPr/>
        <a:lstStyle/>
        <a:p>
          <a:endParaRPr lang="en-US"/>
        </a:p>
      </dgm:t>
    </dgm:pt>
    <dgm:pt modelId="{6C60537C-9366-4E8A-B793-BD94C10FD13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- All 9</a:t>
          </a:r>
          <a:r>
            <a:rPr lang="en-US" baseline="30000" dirty="0">
              <a:solidFill>
                <a:schemeClr val="tx1"/>
              </a:solidFill>
            </a:rPr>
            <a:t>th</a:t>
          </a:r>
          <a:r>
            <a:rPr lang="en-US" dirty="0">
              <a:solidFill>
                <a:schemeClr val="tx1"/>
              </a:solidFill>
            </a:rPr>
            <a:t>  graders will take math both semesters.  </a:t>
          </a:r>
        </a:p>
      </dgm:t>
    </dgm:pt>
    <dgm:pt modelId="{D43DC6D9-4A59-4631-939C-41BB91652924}" type="parTrans" cxnId="{69B646E6-3171-4402-BD32-BF1A006A132A}">
      <dgm:prSet/>
      <dgm:spPr/>
      <dgm:t>
        <a:bodyPr/>
        <a:lstStyle/>
        <a:p>
          <a:endParaRPr lang="en-US"/>
        </a:p>
      </dgm:t>
    </dgm:pt>
    <dgm:pt modelId="{813B76C7-CBF1-4EA6-B227-24FD49BBFD7A}" type="sibTrans" cxnId="{69B646E6-3171-4402-BD32-BF1A006A132A}">
      <dgm:prSet/>
      <dgm:spPr/>
      <dgm:t>
        <a:bodyPr/>
        <a:lstStyle/>
        <a:p>
          <a:endParaRPr lang="en-US"/>
        </a:p>
      </dgm:t>
    </dgm:pt>
    <dgm:pt modelId="{393A73FE-ADF3-40A7-9ADA-7A826FF96B41}" type="pres">
      <dgm:prSet presAssocID="{5AAA0908-3028-4D7A-8D92-4320D9414861}" presName="linear" presStyleCnt="0">
        <dgm:presLayoutVars>
          <dgm:animLvl val="lvl"/>
          <dgm:resizeHandles val="exact"/>
        </dgm:presLayoutVars>
      </dgm:prSet>
      <dgm:spPr/>
    </dgm:pt>
    <dgm:pt modelId="{9E209846-B5A5-4962-ADED-4CACC46C219E}" type="pres">
      <dgm:prSet presAssocID="{A2AA6470-6EA1-4FCD-A958-BC34D08B32C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D6C43B-80D4-4485-BFEA-F488AEA1024E}" type="pres">
      <dgm:prSet presAssocID="{EB4562E7-5A6D-4A88-9ECD-7E4AEC21A957}" presName="spacer" presStyleCnt="0"/>
      <dgm:spPr/>
    </dgm:pt>
    <dgm:pt modelId="{8966D40E-A175-4AD3-98CD-DA8D87042E49}" type="pres">
      <dgm:prSet presAssocID="{A04A5858-4405-49BC-971D-FCFA30F0E4E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D4CAAC9-2C00-4D30-A965-E258F7B73751}" type="pres">
      <dgm:prSet presAssocID="{499F9076-1531-4029-B6B4-6494B66497DA}" presName="spacer" presStyleCnt="0"/>
      <dgm:spPr/>
    </dgm:pt>
    <dgm:pt modelId="{3497772E-76AC-4C65-9BD2-A21AD022048D}" type="pres">
      <dgm:prSet presAssocID="{6C60537C-9366-4E8A-B793-BD94C10FD13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FFCD52D-2943-4C8B-97BC-EC4AF83FF066}" type="presOf" srcId="{A2AA6470-6EA1-4FCD-A958-BC34D08B32C9}" destId="{9E209846-B5A5-4962-ADED-4CACC46C219E}" srcOrd="0" destOrd="0" presId="urn:microsoft.com/office/officeart/2005/8/layout/vList2"/>
    <dgm:cxn modelId="{73F5132E-44DE-4593-B548-D41965947D8F}" srcId="{5AAA0908-3028-4D7A-8D92-4320D9414861}" destId="{A04A5858-4405-49BC-971D-FCFA30F0E4E4}" srcOrd="1" destOrd="0" parTransId="{409BBAC3-3A62-4418-B4C3-F144852479D6}" sibTransId="{499F9076-1531-4029-B6B4-6494B66497DA}"/>
    <dgm:cxn modelId="{FE968850-9CEE-42EB-B297-AF42E676C14C}" type="presOf" srcId="{6C60537C-9366-4E8A-B793-BD94C10FD13D}" destId="{3497772E-76AC-4C65-9BD2-A21AD022048D}" srcOrd="0" destOrd="0" presId="urn:microsoft.com/office/officeart/2005/8/layout/vList2"/>
    <dgm:cxn modelId="{F2B0A256-7932-4AE1-8E29-FC9FF2E72C3D}" type="presOf" srcId="{A04A5858-4405-49BC-971D-FCFA30F0E4E4}" destId="{8966D40E-A175-4AD3-98CD-DA8D87042E49}" srcOrd="0" destOrd="0" presId="urn:microsoft.com/office/officeart/2005/8/layout/vList2"/>
    <dgm:cxn modelId="{409099B1-0F2D-41E8-8D6E-9CEC431723F3}" type="presOf" srcId="{5AAA0908-3028-4D7A-8D92-4320D9414861}" destId="{393A73FE-ADF3-40A7-9ADA-7A826FF96B41}" srcOrd="0" destOrd="0" presId="urn:microsoft.com/office/officeart/2005/8/layout/vList2"/>
    <dgm:cxn modelId="{69B646E6-3171-4402-BD32-BF1A006A132A}" srcId="{5AAA0908-3028-4D7A-8D92-4320D9414861}" destId="{6C60537C-9366-4E8A-B793-BD94C10FD13D}" srcOrd="2" destOrd="0" parTransId="{D43DC6D9-4A59-4631-939C-41BB91652924}" sibTransId="{813B76C7-CBF1-4EA6-B227-24FD49BBFD7A}"/>
    <dgm:cxn modelId="{425E33F1-CC39-44A5-AD89-5F670864BE9F}" srcId="{5AAA0908-3028-4D7A-8D92-4320D9414861}" destId="{A2AA6470-6EA1-4FCD-A958-BC34D08B32C9}" srcOrd="0" destOrd="0" parTransId="{A7AC72A4-92A5-4FE3-A45F-5FF57F77E70B}" sibTransId="{EB4562E7-5A6D-4A88-9ECD-7E4AEC21A957}"/>
    <dgm:cxn modelId="{3B1F7797-24D9-4C09-95A1-FB5782BE83FE}" type="presParOf" srcId="{393A73FE-ADF3-40A7-9ADA-7A826FF96B41}" destId="{9E209846-B5A5-4962-ADED-4CACC46C219E}" srcOrd="0" destOrd="0" presId="urn:microsoft.com/office/officeart/2005/8/layout/vList2"/>
    <dgm:cxn modelId="{D494E77C-AE06-40AE-86D8-34DE477CB3DE}" type="presParOf" srcId="{393A73FE-ADF3-40A7-9ADA-7A826FF96B41}" destId="{13D6C43B-80D4-4485-BFEA-F488AEA1024E}" srcOrd="1" destOrd="0" presId="urn:microsoft.com/office/officeart/2005/8/layout/vList2"/>
    <dgm:cxn modelId="{6E4A252F-3AC9-49AF-B50B-6BAC7108D043}" type="presParOf" srcId="{393A73FE-ADF3-40A7-9ADA-7A826FF96B41}" destId="{8966D40E-A175-4AD3-98CD-DA8D87042E49}" srcOrd="2" destOrd="0" presId="urn:microsoft.com/office/officeart/2005/8/layout/vList2"/>
    <dgm:cxn modelId="{45862B63-FE51-4119-BEA5-5174BB4394A5}" type="presParOf" srcId="{393A73FE-ADF3-40A7-9ADA-7A826FF96B41}" destId="{0D4CAAC9-2C00-4D30-A965-E258F7B73751}" srcOrd="3" destOrd="0" presId="urn:microsoft.com/office/officeart/2005/8/layout/vList2"/>
    <dgm:cxn modelId="{4ED90552-0546-4B01-9A5F-F061BFC9F373}" type="presParOf" srcId="{393A73FE-ADF3-40A7-9ADA-7A826FF96B41}" destId="{3497772E-76AC-4C65-9BD2-A21AD022048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635187-4B33-411B-9106-B0EF3337BD2B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59D2435-1603-4B1D-8F1A-2F17FB780F06}">
      <dgm:prSet/>
      <dgm:spPr>
        <a:noFill/>
      </dgm:spPr>
      <dgm:t>
        <a:bodyPr/>
        <a:lstStyle/>
        <a:p>
          <a:pPr>
            <a:defRPr cap="all"/>
          </a:pPr>
          <a:r>
            <a:rPr lang="en-US" dirty="0">
              <a:latin typeface="Century Gothic" panose="020B0502020202020204" pitchFamily="34" charset="0"/>
            </a:rPr>
            <a:t>1.  Choose what’s BEST FOR </a:t>
          </a:r>
          <a:r>
            <a:rPr lang="en-US" u="sng" dirty="0">
              <a:latin typeface="Century Gothic" panose="020B0502020202020204" pitchFamily="34" charset="0"/>
            </a:rPr>
            <a:t>YOU</a:t>
          </a:r>
          <a:r>
            <a:rPr lang="en-US" dirty="0">
              <a:latin typeface="Century Gothic" panose="020B0502020202020204" pitchFamily="34" charset="0"/>
            </a:rPr>
            <a:t>! What are your career interests?</a:t>
          </a:r>
        </a:p>
      </dgm:t>
    </dgm:pt>
    <dgm:pt modelId="{171D4943-3A49-4A7B-8F03-2C2E326A9614}" type="parTrans" cxnId="{BDCA5505-15F8-4093-9C5E-03B1DCECD6A1}">
      <dgm:prSet/>
      <dgm:spPr/>
      <dgm:t>
        <a:bodyPr/>
        <a:lstStyle/>
        <a:p>
          <a:endParaRPr lang="en-US"/>
        </a:p>
      </dgm:t>
    </dgm:pt>
    <dgm:pt modelId="{7E012C82-5B1A-45DF-BC6B-D6DA58174C4B}" type="sibTrans" cxnId="{BDCA5505-15F8-4093-9C5E-03B1DCECD6A1}">
      <dgm:prSet/>
      <dgm:spPr/>
      <dgm:t>
        <a:bodyPr/>
        <a:lstStyle/>
        <a:p>
          <a:endParaRPr lang="en-US"/>
        </a:p>
      </dgm:t>
    </dgm:pt>
    <dgm:pt modelId="{DD95C8CF-CBBA-4861-8C01-86F8FE9BD544}">
      <dgm:prSet/>
      <dgm:spPr/>
      <dgm:t>
        <a:bodyPr/>
        <a:lstStyle/>
        <a:p>
          <a:pPr>
            <a:defRPr cap="all"/>
          </a:pPr>
          <a:r>
            <a:rPr lang="en-US" dirty="0">
              <a:latin typeface="Century Gothic" panose="020B0502020202020204" pitchFamily="34" charset="0"/>
            </a:rPr>
            <a:t>2.  World Language classes are difficult and must be taken in consecutive semesters.</a:t>
          </a:r>
        </a:p>
      </dgm:t>
    </dgm:pt>
    <dgm:pt modelId="{CEF067DB-A175-4383-A2D8-95456BE031C5}" type="parTrans" cxnId="{2037A5F7-B271-467B-B891-6B43A70B3BE3}">
      <dgm:prSet/>
      <dgm:spPr/>
      <dgm:t>
        <a:bodyPr/>
        <a:lstStyle/>
        <a:p>
          <a:endParaRPr lang="en-US"/>
        </a:p>
      </dgm:t>
    </dgm:pt>
    <dgm:pt modelId="{1C49CD50-B4BC-479B-8B8F-52D3D9B7480A}" type="sibTrans" cxnId="{2037A5F7-B271-467B-B891-6B43A70B3BE3}">
      <dgm:prSet/>
      <dgm:spPr/>
      <dgm:t>
        <a:bodyPr/>
        <a:lstStyle/>
        <a:p>
          <a:endParaRPr lang="en-US"/>
        </a:p>
      </dgm:t>
    </dgm:pt>
    <dgm:pt modelId="{58B0BF68-72E6-4733-A542-79B3C31F9A84}">
      <dgm:prSet/>
      <dgm:spPr/>
      <dgm:t>
        <a:bodyPr/>
        <a:lstStyle/>
        <a:p>
          <a:pPr>
            <a:defRPr cap="all"/>
          </a:pPr>
          <a:r>
            <a:rPr lang="en-US" dirty="0">
              <a:latin typeface="Century Gothic" panose="020B0502020202020204" pitchFamily="34" charset="0"/>
            </a:rPr>
            <a:t>3.  Listen to your Parents, Teachers &amp; Counselor – they will help place you in the correct classes!</a:t>
          </a:r>
        </a:p>
      </dgm:t>
    </dgm:pt>
    <dgm:pt modelId="{405374B4-B3FE-420A-B55F-C1554839CA34}" type="parTrans" cxnId="{C5839E3C-369B-48D6-9345-C58FF123C529}">
      <dgm:prSet/>
      <dgm:spPr/>
      <dgm:t>
        <a:bodyPr/>
        <a:lstStyle/>
        <a:p>
          <a:endParaRPr lang="en-US"/>
        </a:p>
      </dgm:t>
    </dgm:pt>
    <dgm:pt modelId="{56CD6DEC-4A24-4FB5-9F86-FE476C07AE15}" type="sibTrans" cxnId="{C5839E3C-369B-48D6-9345-C58FF123C529}">
      <dgm:prSet/>
      <dgm:spPr/>
      <dgm:t>
        <a:bodyPr/>
        <a:lstStyle/>
        <a:p>
          <a:endParaRPr lang="en-US"/>
        </a:p>
      </dgm:t>
    </dgm:pt>
    <dgm:pt modelId="{CF126704-480C-4ED9-8720-2261E1A17A7D}" type="pres">
      <dgm:prSet presAssocID="{25635187-4B33-411B-9106-B0EF3337BD2B}" presName="vert0" presStyleCnt="0">
        <dgm:presLayoutVars>
          <dgm:dir/>
          <dgm:animOne val="branch"/>
          <dgm:animLvl val="lvl"/>
        </dgm:presLayoutVars>
      </dgm:prSet>
      <dgm:spPr/>
    </dgm:pt>
    <dgm:pt modelId="{A3D57E1A-A771-42ED-85EC-E2CA5CB77E30}" type="pres">
      <dgm:prSet presAssocID="{D59D2435-1603-4B1D-8F1A-2F17FB780F06}" presName="thickLine" presStyleLbl="alignNode1" presStyleIdx="0" presStyleCnt="3"/>
      <dgm:spPr/>
    </dgm:pt>
    <dgm:pt modelId="{E3C2143D-84E9-4DD5-8147-4BFE369DC904}" type="pres">
      <dgm:prSet presAssocID="{D59D2435-1603-4B1D-8F1A-2F17FB780F06}" presName="horz1" presStyleCnt="0"/>
      <dgm:spPr/>
    </dgm:pt>
    <dgm:pt modelId="{F79D88B6-9C93-4185-BCE1-8C8EF36CCD87}" type="pres">
      <dgm:prSet presAssocID="{D59D2435-1603-4B1D-8F1A-2F17FB780F06}" presName="tx1" presStyleLbl="revTx" presStyleIdx="0" presStyleCnt="3"/>
      <dgm:spPr/>
    </dgm:pt>
    <dgm:pt modelId="{C47B72E5-E0C5-4E1E-8574-C000CB13975E}" type="pres">
      <dgm:prSet presAssocID="{D59D2435-1603-4B1D-8F1A-2F17FB780F06}" presName="vert1" presStyleCnt="0"/>
      <dgm:spPr/>
    </dgm:pt>
    <dgm:pt modelId="{2E77259A-4721-4DD1-B8EA-5D022F6DA07C}" type="pres">
      <dgm:prSet presAssocID="{DD95C8CF-CBBA-4861-8C01-86F8FE9BD544}" presName="thickLine" presStyleLbl="alignNode1" presStyleIdx="1" presStyleCnt="3"/>
      <dgm:spPr/>
    </dgm:pt>
    <dgm:pt modelId="{9EEC1000-B9A9-4C0D-B028-D0B2E01EB024}" type="pres">
      <dgm:prSet presAssocID="{DD95C8CF-CBBA-4861-8C01-86F8FE9BD544}" presName="horz1" presStyleCnt="0"/>
      <dgm:spPr/>
    </dgm:pt>
    <dgm:pt modelId="{F082E42A-2E0F-4B08-81DE-AA449757317C}" type="pres">
      <dgm:prSet presAssocID="{DD95C8CF-CBBA-4861-8C01-86F8FE9BD544}" presName="tx1" presStyleLbl="revTx" presStyleIdx="1" presStyleCnt="3"/>
      <dgm:spPr/>
    </dgm:pt>
    <dgm:pt modelId="{60411479-E7E2-407D-BE74-B89CA65F59B2}" type="pres">
      <dgm:prSet presAssocID="{DD95C8CF-CBBA-4861-8C01-86F8FE9BD544}" presName="vert1" presStyleCnt="0"/>
      <dgm:spPr/>
    </dgm:pt>
    <dgm:pt modelId="{FBC2AC20-F559-4B69-954D-B548E279D675}" type="pres">
      <dgm:prSet presAssocID="{58B0BF68-72E6-4733-A542-79B3C31F9A84}" presName="thickLine" presStyleLbl="alignNode1" presStyleIdx="2" presStyleCnt="3"/>
      <dgm:spPr/>
    </dgm:pt>
    <dgm:pt modelId="{0F20D091-3755-4391-8639-6FAB4FCED776}" type="pres">
      <dgm:prSet presAssocID="{58B0BF68-72E6-4733-A542-79B3C31F9A84}" presName="horz1" presStyleCnt="0"/>
      <dgm:spPr/>
    </dgm:pt>
    <dgm:pt modelId="{8A912CD3-D4AF-458E-97AF-213FF35C93B6}" type="pres">
      <dgm:prSet presAssocID="{58B0BF68-72E6-4733-A542-79B3C31F9A84}" presName="tx1" presStyleLbl="revTx" presStyleIdx="2" presStyleCnt="3"/>
      <dgm:spPr/>
    </dgm:pt>
    <dgm:pt modelId="{758D01AD-AE18-47C3-A11B-DEB8BC471E55}" type="pres">
      <dgm:prSet presAssocID="{58B0BF68-72E6-4733-A542-79B3C31F9A84}" presName="vert1" presStyleCnt="0"/>
      <dgm:spPr/>
    </dgm:pt>
  </dgm:ptLst>
  <dgm:cxnLst>
    <dgm:cxn modelId="{BDCA5505-15F8-4093-9C5E-03B1DCECD6A1}" srcId="{25635187-4B33-411B-9106-B0EF3337BD2B}" destId="{D59D2435-1603-4B1D-8F1A-2F17FB780F06}" srcOrd="0" destOrd="0" parTransId="{171D4943-3A49-4A7B-8F03-2C2E326A9614}" sibTransId="{7E012C82-5B1A-45DF-BC6B-D6DA58174C4B}"/>
    <dgm:cxn modelId="{2A547509-0CCE-430F-B5F5-B2B66A6A36AE}" type="presOf" srcId="{DD95C8CF-CBBA-4861-8C01-86F8FE9BD544}" destId="{F082E42A-2E0F-4B08-81DE-AA449757317C}" srcOrd="0" destOrd="0" presId="urn:microsoft.com/office/officeart/2008/layout/LinedList"/>
    <dgm:cxn modelId="{C5839E3C-369B-48D6-9345-C58FF123C529}" srcId="{25635187-4B33-411B-9106-B0EF3337BD2B}" destId="{58B0BF68-72E6-4733-A542-79B3C31F9A84}" srcOrd="2" destOrd="0" parTransId="{405374B4-B3FE-420A-B55F-C1554839CA34}" sibTransId="{56CD6DEC-4A24-4FB5-9F86-FE476C07AE15}"/>
    <dgm:cxn modelId="{613C6D5E-9D37-46F3-8522-3C01C9994855}" type="presOf" srcId="{D59D2435-1603-4B1D-8F1A-2F17FB780F06}" destId="{F79D88B6-9C93-4185-BCE1-8C8EF36CCD87}" srcOrd="0" destOrd="0" presId="urn:microsoft.com/office/officeart/2008/layout/LinedList"/>
    <dgm:cxn modelId="{6059D4BB-5CC4-4181-88D6-EAA17EE815DB}" type="presOf" srcId="{25635187-4B33-411B-9106-B0EF3337BD2B}" destId="{CF126704-480C-4ED9-8720-2261E1A17A7D}" srcOrd="0" destOrd="0" presId="urn:microsoft.com/office/officeart/2008/layout/LinedList"/>
    <dgm:cxn modelId="{B08DF0BF-175C-4F13-ACC8-7548D99E77CA}" type="presOf" srcId="{58B0BF68-72E6-4733-A542-79B3C31F9A84}" destId="{8A912CD3-D4AF-458E-97AF-213FF35C93B6}" srcOrd="0" destOrd="0" presId="urn:microsoft.com/office/officeart/2008/layout/LinedList"/>
    <dgm:cxn modelId="{2037A5F7-B271-467B-B891-6B43A70B3BE3}" srcId="{25635187-4B33-411B-9106-B0EF3337BD2B}" destId="{DD95C8CF-CBBA-4861-8C01-86F8FE9BD544}" srcOrd="1" destOrd="0" parTransId="{CEF067DB-A175-4383-A2D8-95456BE031C5}" sibTransId="{1C49CD50-B4BC-479B-8B8F-52D3D9B7480A}"/>
    <dgm:cxn modelId="{91B35901-104C-4C90-874A-2AD9A0E14CC7}" type="presParOf" srcId="{CF126704-480C-4ED9-8720-2261E1A17A7D}" destId="{A3D57E1A-A771-42ED-85EC-E2CA5CB77E30}" srcOrd="0" destOrd="0" presId="urn:microsoft.com/office/officeart/2008/layout/LinedList"/>
    <dgm:cxn modelId="{BD431546-F817-41DE-A00C-A19CBCC10447}" type="presParOf" srcId="{CF126704-480C-4ED9-8720-2261E1A17A7D}" destId="{E3C2143D-84E9-4DD5-8147-4BFE369DC904}" srcOrd="1" destOrd="0" presId="urn:microsoft.com/office/officeart/2008/layout/LinedList"/>
    <dgm:cxn modelId="{14CD3D1E-9084-4F29-A02D-77BFFE9A998E}" type="presParOf" srcId="{E3C2143D-84E9-4DD5-8147-4BFE369DC904}" destId="{F79D88B6-9C93-4185-BCE1-8C8EF36CCD87}" srcOrd="0" destOrd="0" presId="urn:microsoft.com/office/officeart/2008/layout/LinedList"/>
    <dgm:cxn modelId="{14C422B4-2433-4F10-824F-34D3FF06CBDD}" type="presParOf" srcId="{E3C2143D-84E9-4DD5-8147-4BFE369DC904}" destId="{C47B72E5-E0C5-4E1E-8574-C000CB13975E}" srcOrd="1" destOrd="0" presId="urn:microsoft.com/office/officeart/2008/layout/LinedList"/>
    <dgm:cxn modelId="{992081F1-2272-4CDF-B12D-D45E00FC230C}" type="presParOf" srcId="{CF126704-480C-4ED9-8720-2261E1A17A7D}" destId="{2E77259A-4721-4DD1-B8EA-5D022F6DA07C}" srcOrd="2" destOrd="0" presId="urn:microsoft.com/office/officeart/2008/layout/LinedList"/>
    <dgm:cxn modelId="{EC0473C6-07BC-44F2-87A0-8778FDEE9DB9}" type="presParOf" srcId="{CF126704-480C-4ED9-8720-2261E1A17A7D}" destId="{9EEC1000-B9A9-4C0D-B028-D0B2E01EB024}" srcOrd="3" destOrd="0" presId="urn:microsoft.com/office/officeart/2008/layout/LinedList"/>
    <dgm:cxn modelId="{D045E4D4-906E-4422-AE36-1C0D2C7F3FAC}" type="presParOf" srcId="{9EEC1000-B9A9-4C0D-B028-D0B2E01EB024}" destId="{F082E42A-2E0F-4B08-81DE-AA449757317C}" srcOrd="0" destOrd="0" presId="urn:microsoft.com/office/officeart/2008/layout/LinedList"/>
    <dgm:cxn modelId="{1A110C39-9A56-4261-8FDD-26F5B3BFFC2D}" type="presParOf" srcId="{9EEC1000-B9A9-4C0D-B028-D0B2E01EB024}" destId="{60411479-E7E2-407D-BE74-B89CA65F59B2}" srcOrd="1" destOrd="0" presId="urn:microsoft.com/office/officeart/2008/layout/LinedList"/>
    <dgm:cxn modelId="{8F77D007-0597-4505-9DDC-3516A3F035B2}" type="presParOf" srcId="{CF126704-480C-4ED9-8720-2261E1A17A7D}" destId="{FBC2AC20-F559-4B69-954D-B548E279D675}" srcOrd="4" destOrd="0" presId="urn:microsoft.com/office/officeart/2008/layout/LinedList"/>
    <dgm:cxn modelId="{498932D8-3021-4FB1-9E71-E8D8E392F2C2}" type="presParOf" srcId="{CF126704-480C-4ED9-8720-2261E1A17A7D}" destId="{0F20D091-3755-4391-8639-6FAB4FCED776}" srcOrd="5" destOrd="0" presId="urn:microsoft.com/office/officeart/2008/layout/LinedList"/>
    <dgm:cxn modelId="{AC6226D8-D00D-45F9-8737-19F7EA32BFF5}" type="presParOf" srcId="{0F20D091-3755-4391-8639-6FAB4FCED776}" destId="{8A912CD3-D4AF-458E-97AF-213FF35C93B6}" srcOrd="0" destOrd="0" presId="urn:microsoft.com/office/officeart/2008/layout/LinedList"/>
    <dgm:cxn modelId="{FF17BFB5-DFE3-45C9-8FFD-89A789A39762}" type="presParOf" srcId="{0F20D091-3755-4391-8639-6FAB4FCED776}" destId="{758D01AD-AE18-47C3-A11B-DEB8BC471E55}" srcOrd="1" destOrd="0" presId="urn:microsoft.com/office/officeart/2008/layout/Lin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55906-3948-49DF-B243-23A1D3E7F9EF}">
      <dsp:nvSpPr>
        <dsp:cNvPr id="0" name=""/>
        <dsp:cNvSpPr/>
      </dsp:nvSpPr>
      <dsp:spPr>
        <a:xfrm>
          <a:off x="0" y="1844"/>
          <a:ext cx="4043719" cy="620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Mr. Babb</a:t>
          </a:r>
        </a:p>
      </dsp:txBody>
      <dsp:txXfrm>
        <a:off x="30277" y="32121"/>
        <a:ext cx="3983165" cy="559683"/>
      </dsp:txXfrm>
    </dsp:sp>
    <dsp:sp modelId="{AA917743-FB3D-4C58-B651-27AF99A268B4}">
      <dsp:nvSpPr>
        <dsp:cNvPr id="0" name=""/>
        <dsp:cNvSpPr/>
      </dsp:nvSpPr>
      <dsp:spPr>
        <a:xfrm>
          <a:off x="0" y="631390"/>
          <a:ext cx="4043719" cy="620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Mrs. Broening</a:t>
          </a:r>
        </a:p>
      </dsp:txBody>
      <dsp:txXfrm>
        <a:off x="30277" y="661667"/>
        <a:ext cx="3983165" cy="559683"/>
      </dsp:txXfrm>
    </dsp:sp>
    <dsp:sp modelId="{FDA87CCB-2730-49B2-BB28-1B9886C39C79}">
      <dsp:nvSpPr>
        <dsp:cNvPr id="0" name=""/>
        <dsp:cNvSpPr/>
      </dsp:nvSpPr>
      <dsp:spPr>
        <a:xfrm>
          <a:off x="0" y="1260937"/>
          <a:ext cx="4043719" cy="620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Mrs. Johnson</a:t>
          </a:r>
        </a:p>
      </dsp:txBody>
      <dsp:txXfrm>
        <a:off x="30277" y="1291214"/>
        <a:ext cx="3983165" cy="559683"/>
      </dsp:txXfrm>
    </dsp:sp>
    <dsp:sp modelId="{B420CBF9-8719-46D7-A323-EDDD18FC7491}">
      <dsp:nvSpPr>
        <dsp:cNvPr id="0" name=""/>
        <dsp:cNvSpPr/>
      </dsp:nvSpPr>
      <dsp:spPr>
        <a:xfrm>
          <a:off x="0" y="1890483"/>
          <a:ext cx="4043719" cy="620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Mrs. Hospelhorn</a:t>
          </a:r>
        </a:p>
      </dsp:txBody>
      <dsp:txXfrm>
        <a:off x="30277" y="1920760"/>
        <a:ext cx="3983165" cy="559683"/>
      </dsp:txXfrm>
    </dsp:sp>
    <dsp:sp modelId="{E795D0F8-4FEF-4081-9308-8266FD7413D2}">
      <dsp:nvSpPr>
        <dsp:cNvPr id="0" name=""/>
        <dsp:cNvSpPr/>
      </dsp:nvSpPr>
      <dsp:spPr>
        <a:xfrm>
          <a:off x="0" y="2520030"/>
          <a:ext cx="4043719" cy="620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Mrs. Nuttall</a:t>
          </a:r>
        </a:p>
      </dsp:txBody>
      <dsp:txXfrm>
        <a:off x="30277" y="2550307"/>
        <a:ext cx="3983165" cy="559683"/>
      </dsp:txXfrm>
    </dsp:sp>
    <dsp:sp modelId="{C854E0C9-CBAF-4E82-B22E-9EB681CA1F1D}">
      <dsp:nvSpPr>
        <dsp:cNvPr id="0" name=""/>
        <dsp:cNvSpPr/>
      </dsp:nvSpPr>
      <dsp:spPr>
        <a:xfrm>
          <a:off x="0" y="3149576"/>
          <a:ext cx="4043719" cy="620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Mr. Repak</a:t>
          </a:r>
        </a:p>
      </dsp:txBody>
      <dsp:txXfrm>
        <a:off x="30277" y="3179853"/>
        <a:ext cx="3983165" cy="559683"/>
      </dsp:txXfrm>
    </dsp:sp>
    <dsp:sp modelId="{34ABFA04-D188-4229-B70D-A10195BA9BB5}">
      <dsp:nvSpPr>
        <dsp:cNvPr id="0" name=""/>
        <dsp:cNvSpPr/>
      </dsp:nvSpPr>
      <dsp:spPr>
        <a:xfrm>
          <a:off x="0" y="3779123"/>
          <a:ext cx="4043719" cy="620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Mrs. Walter</a:t>
          </a:r>
        </a:p>
      </dsp:txBody>
      <dsp:txXfrm>
        <a:off x="30277" y="3809400"/>
        <a:ext cx="3983165" cy="559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09846-B5A5-4962-ADED-4CACC46C219E}">
      <dsp:nvSpPr>
        <dsp:cNvPr id="0" name=""/>
        <dsp:cNvSpPr/>
      </dsp:nvSpPr>
      <dsp:spPr>
        <a:xfrm>
          <a:off x="0" y="29462"/>
          <a:ext cx="7796212" cy="103428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- 9</a:t>
          </a:r>
          <a:r>
            <a:rPr lang="en-US" sz="2600" kern="1200" baseline="30000" dirty="0">
              <a:solidFill>
                <a:schemeClr val="tx1"/>
              </a:solidFill>
            </a:rPr>
            <a:t>th</a:t>
          </a:r>
          <a:r>
            <a:rPr lang="en-US" sz="2600" kern="1200" dirty="0">
              <a:solidFill>
                <a:schemeClr val="tx1"/>
              </a:solidFill>
            </a:rPr>
            <a:t> graders can earn 8 credits and will be scheduled for 8 classes – 4 each semester!</a:t>
          </a:r>
        </a:p>
      </dsp:txBody>
      <dsp:txXfrm>
        <a:off x="50489" y="79951"/>
        <a:ext cx="7695234" cy="933302"/>
      </dsp:txXfrm>
    </dsp:sp>
    <dsp:sp modelId="{8966D40E-A175-4AD3-98CD-DA8D87042E49}">
      <dsp:nvSpPr>
        <dsp:cNvPr id="0" name=""/>
        <dsp:cNvSpPr/>
      </dsp:nvSpPr>
      <dsp:spPr>
        <a:xfrm>
          <a:off x="0" y="1138622"/>
          <a:ext cx="7796212" cy="103428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- All Freshmen must take English, Biology, P.E., and two semesters of math!</a:t>
          </a:r>
        </a:p>
      </dsp:txBody>
      <dsp:txXfrm>
        <a:off x="50489" y="1189111"/>
        <a:ext cx="7695234" cy="933302"/>
      </dsp:txXfrm>
    </dsp:sp>
    <dsp:sp modelId="{3497772E-76AC-4C65-9BD2-A21AD022048D}">
      <dsp:nvSpPr>
        <dsp:cNvPr id="0" name=""/>
        <dsp:cNvSpPr/>
      </dsp:nvSpPr>
      <dsp:spPr>
        <a:xfrm>
          <a:off x="0" y="2247782"/>
          <a:ext cx="7796212" cy="103428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- All 9</a:t>
          </a:r>
          <a:r>
            <a:rPr lang="en-US" sz="2600" kern="1200" baseline="30000" dirty="0">
              <a:solidFill>
                <a:schemeClr val="tx1"/>
              </a:solidFill>
            </a:rPr>
            <a:t>th</a:t>
          </a:r>
          <a:r>
            <a:rPr lang="en-US" sz="2600" kern="1200" dirty="0">
              <a:solidFill>
                <a:schemeClr val="tx1"/>
              </a:solidFill>
            </a:rPr>
            <a:t>  graders will take math both semesters.  </a:t>
          </a:r>
        </a:p>
      </dsp:txBody>
      <dsp:txXfrm>
        <a:off x="50489" y="2298271"/>
        <a:ext cx="7695234" cy="933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57E1A-A771-42ED-85EC-E2CA5CB77E30}">
      <dsp:nvSpPr>
        <dsp:cNvPr id="0" name=""/>
        <dsp:cNvSpPr/>
      </dsp:nvSpPr>
      <dsp:spPr>
        <a:xfrm>
          <a:off x="0" y="3030"/>
          <a:ext cx="3996935" cy="0"/>
        </a:xfrm>
        <a:prstGeom prst="line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9D88B6-9C93-4185-BCE1-8C8EF36CCD87}">
      <dsp:nvSpPr>
        <dsp:cNvPr id="0" name=""/>
        <dsp:cNvSpPr/>
      </dsp:nvSpPr>
      <dsp:spPr>
        <a:xfrm>
          <a:off x="0" y="3030"/>
          <a:ext cx="3996935" cy="206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>
              <a:latin typeface="Century Gothic" panose="020B0502020202020204" pitchFamily="34" charset="0"/>
            </a:rPr>
            <a:t>1.  Choose what’s BEST FOR </a:t>
          </a:r>
          <a:r>
            <a:rPr lang="en-US" sz="2500" u="sng" kern="1200" dirty="0">
              <a:latin typeface="Century Gothic" panose="020B0502020202020204" pitchFamily="34" charset="0"/>
            </a:rPr>
            <a:t>YOU</a:t>
          </a:r>
          <a:r>
            <a:rPr lang="en-US" sz="2500" kern="1200" dirty="0">
              <a:latin typeface="Century Gothic" panose="020B0502020202020204" pitchFamily="34" charset="0"/>
            </a:rPr>
            <a:t>! What are your career interests?</a:t>
          </a:r>
        </a:p>
      </dsp:txBody>
      <dsp:txXfrm>
        <a:off x="0" y="3030"/>
        <a:ext cx="3996935" cy="2066511"/>
      </dsp:txXfrm>
    </dsp:sp>
    <dsp:sp modelId="{2E77259A-4721-4DD1-B8EA-5D022F6DA07C}">
      <dsp:nvSpPr>
        <dsp:cNvPr id="0" name=""/>
        <dsp:cNvSpPr/>
      </dsp:nvSpPr>
      <dsp:spPr>
        <a:xfrm>
          <a:off x="0" y="2069541"/>
          <a:ext cx="3996935" cy="0"/>
        </a:xfrm>
        <a:prstGeom prst="line">
          <a:avLst/>
        </a:prstGeom>
        <a:blipFill>
          <a:blip xmlns:r="http://schemas.openxmlformats.org/officeDocument/2006/relationships" r:embed="rId1">
            <a:duotone>
              <a:schemeClr val="accent5">
                <a:hueOff val="1509326"/>
                <a:satOff val="-11511"/>
                <a:lumOff val="-5098"/>
                <a:alphaOff val="0"/>
                <a:shade val="88000"/>
                <a:lumMod val="88000"/>
              </a:schemeClr>
              <a:schemeClr val="accent5">
                <a:hueOff val="1509326"/>
                <a:satOff val="-11511"/>
                <a:lumOff val="-5098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1509326"/>
              <a:satOff val="-11511"/>
              <a:lumOff val="-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82E42A-2E0F-4B08-81DE-AA449757317C}">
      <dsp:nvSpPr>
        <dsp:cNvPr id="0" name=""/>
        <dsp:cNvSpPr/>
      </dsp:nvSpPr>
      <dsp:spPr>
        <a:xfrm>
          <a:off x="0" y="2069541"/>
          <a:ext cx="3996935" cy="206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>
              <a:latin typeface="Century Gothic" panose="020B0502020202020204" pitchFamily="34" charset="0"/>
            </a:rPr>
            <a:t>2.  World Language classes are difficult and must be taken in consecutive semesters.</a:t>
          </a:r>
        </a:p>
      </dsp:txBody>
      <dsp:txXfrm>
        <a:off x="0" y="2069541"/>
        <a:ext cx="3996935" cy="2066511"/>
      </dsp:txXfrm>
    </dsp:sp>
    <dsp:sp modelId="{FBC2AC20-F559-4B69-954D-B548E279D675}">
      <dsp:nvSpPr>
        <dsp:cNvPr id="0" name=""/>
        <dsp:cNvSpPr/>
      </dsp:nvSpPr>
      <dsp:spPr>
        <a:xfrm>
          <a:off x="0" y="4136053"/>
          <a:ext cx="3996935" cy="0"/>
        </a:xfrm>
        <a:prstGeom prst="line">
          <a:avLst/>
        </a:prstGeom>
        <a:blipFill>
          <a:blip xmlns:r="http://schemas.openxmlformats.org/officeDocument/2006/relationships" r:embed="rId1">
            <a:duotone>
              <a:schemeClr val="accent5">
                <a:hueOff val="3018651"/>
                <a:satOff val="-23022"/>
                <a:lumOff val="-10196"/>
                <a:alphaOff val="0"/>
                <a:shade val="88000"/>
                <a:lumMod val="88000"/>
              </a:schemeClr>
              <a:schemeClr val="accent5">
                <a:hueOff val="3018651"/>
                <a:satOff val="-23022"/>
                <a:lumOff val="-10196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3018651"/>
              <a:satOff val="-23022"/>
              <a:lumOff val="-10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912CD3-D4AF-458E-97AF-213FF35C93B6}">
      <dsp:nvSpPr>
        <dsp:cNvPr id="0" name=""/>
        <dsp:cNvSpPr/>
      </dsp:nvSpPr>
      <dsp:spPr>
        <a:xfrm>
          <a:off x="0" y="4136053"/>
          <a:ext cx="3996935" cy="206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>
              <a:latin typeface="Century Gothic" panose="020B0502020202020204" pitchFamily="34" charset="0"/>
            </a:rPr>
            <a:t>3.  Listen to your Parents, Teachers &amp; Counselor – they will help place you in the correct classes!</a:t>
          </a:r>
        </a:p>
      </dsp:txBody>
      <dsp:txXfrm>
        <a:off x="0" y="4136053"/>
        <a:ext cx="3996935" cy="2066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4T05:35:08.3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0 168,'33'-2,"0"-2,0-1,0-1,51-18,-49 13,1 1,1 2,53-5,169 15,54-4,-187-17,-82 11,72-5,-20 13,-52 1,-1-2,1-1,57-12,-16 1,0 3,1 4,130 8,-74 0,-117 0,1 0,-1 2,32 9,-28-6,56 6,32-11,-73-2,-1 1,79 13,-67-5,84 3,-46-6,-4 12,-11-1,-46-14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4T05:35:17.0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0 293,'142'2,"160"-5,-177-17,-83 12,48-4,-34 5,0-2,77-23,-107 25,36-9,0-3,62-29,-103 41,1 0,-1 2,1 0,0 1,1 1,-1 2,29 0,-16 0,65-9,15-6,-76 13,-1-3,42-10,-46 7,2 2,-1 1,52 0,111 7,-79 2,576-3,-687 0,1 0,-1 1,1 0,-1 1,0-1,16 6,-23-6,1 0,-1-1,1 1,-1 0,0 0,1 0,-1 0,0 0,1 0,-1 0,0 0,0 0,0 0,0 1,0-1,0 1,0-1,-1 0,1 1,-1 0,1-1,-1 1,1-1,-1 1,0-1,1 1,-1 0,0-1,0 1,0 0,-1-1,1 1,0 0,-1-1,1 1,-1-1,1 1,-1-1,0 1,1-1,-1 1,0-1,-2 2,-2 4,0 0,0 0,-1-1,0 1,0-1,0-1,-1 1,0-1,0-1,0 1,-1-1,1 0,-1-1,0 0,0 0,0-1,-1 0,-13 2,-15 0,0-1,0-2,-38-4,25 1,-443 0,449-1,0-1,0-3,-74-21,73 16,0 2,0 1,-61-2,-410 11,216 2,297-2,-62 5,63-5,0 0,0 1,0-1,0 0,0 1,0-1,0 1,0 0,1 0,-1 0,0 0,1 0,-1 0,1 0,-1 0,1 0,-1 1,1-1,0 1,-1-1,1 1,0 0,0-1,0 1,1 0,-1 0,0-1,1 1,-1 2,1-2,0 0,1-1,-1 1,1-1,0 1,0 0,0-1,-1 0,1 1,1-1,-1 1,0-1,0 0,0 0,1 0,-1 0,0 0,1 0,-1 0,1 0,0 0,-1-1,1 1,-1-1,1 1,0-1,-1 1,3-1,54 9,-54-9,359 4,-179-8,-168 4,10-1,0 2,0 0,0 2,43 10,-33-4,2-2,-1-1,56 2,118-10,-77-1,809 3,-912 2,-1 1,0 2,42 12,-29-7,-38-8,-1-1,0 1,1-1,-1 1,0 0,0 1,0-1,0 1,-1 0,1 0,4 4,-8-6,1 0,0 0,-1-1,1 1,-1 0,1 0,-1 0,1 0,-1 0,0 0,1 0,-1 0,0 0,0 0,0 0,0 0,0 0,0 0,0 0,0 0,0 1,-1 0,0-1,0 1,0-1,0 1,0-1,0 0,0 0,-1 0,1 0,0 0,-1 0,1 0,-1 0,1 0,-1 0,1-1,-4 2,-18 3,1 0,-1-1,-1-1,1-2,0 0,-41-4,8 1,-30 1,-124 16,-206 14,-4-30,146-2,165 5,-126-5,98-16,-32-2,152 20,-11 1,-1-2,1 0,0-2,0-2,-43-13,42 8,-1 1,0 2,0 1,-1 1,-60-3,56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4T05:35:22.9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109 333,'494'-25,"-381"12,106-17,-61 14,-2 0,181-34,-298 44,-12 2,-1-1,0-1,0-1,30-13,-20 7,0 1,1 2,1 2,68-6,-31 3,19-2,124-22,-166 26,2 3,-1 3,88 5,-52-1,-79-1,-4 0,-1-1,0 1,0 0,0 1,1-1,-1 1,0 0,0 0,0 0,0 1,0 0,0 0,8 5,-13-7,0 1,1-1,-1 1,0 0,0-1,0 1,1 0,-1-1,0 1,0 0,0-1,0 1,0 0,0-1,0 1,-1 0,1-1,0 1,0 0,0-1,-1 1,1 0,0-1,-1 1,1-1,0 1,-1-1,1 1,-1-1,1 1,-1-1,1 1,-1-1,0 1,-20 15,-14 4,-10 6,0-1,-2-2,-90 30,84-38,-66 15,60-18,6-1,0-2,-64 2,41-9,-77 11,-220 17,-3-32,122-1,-629 3,3006 0,-2083-2,0-2,47-11,-40 6,48-2,-49 7,51-13,-56 9,76-5,169 14,-251-1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61136BB-4B57-4741-9685-E9AFC2482F41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332550-612C-48EC-A7BB-5A8B51EDC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8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32550-612C-48EC-A7BB-5A8B51EDC8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53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9861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7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44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48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77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1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87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65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49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AF77D0-1C28-4B0A-8363-42CD1D5C71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5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1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6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8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4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0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3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1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3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FE6003B-85A5-4B41-8550-5E943A99E5A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C0E9EBC-4D71-47F3-A124-BACC0072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4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customXml" Target="../ink/ink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1DCCE50-5BF6-42F8-A562-F8C543ADF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05" y="1313343"/>
            <a:ext cx="4236720" cy="3352161"/>
          </a:xfrm>
        </p:spPr>
        <p:txBody>
          <a:bodyPr>
            <a:normAutofit/>
          </a:bodyPr>
          <a:lstStyle/>
          <a:p>
            <a:pPr algn="ctr"/>
            <a:r>
              <a:rPr lang="en-US" sz="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Welcome </a:t>
            </a:r>
            <a:br>
              <a:rPr lang="en-US" sz="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Class of 2027</a:t>
            </a: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D78A776B-E301-4D5C-A1B5-A17C1BE18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BBCA67E-1663-5099-3620-CA46B7626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04" y="338293"/>
            <a:ext cx="3496191" cy="519879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DDFA573-E787-440F-8A24-6F6D3D549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52622"/>
            <a:ext cx="9141714" cy="780581"/>
          </a:xfrm>
          <a:prstGeom prst="rect">
            <a:avLst/>
          </a:prstGeom>
          <a:gradFill flip="none" rotWithShape="1">
            <a:gsLst>
              <a:gs pos="49000">
                <a:schemeClr val="accent1"/>
              </a:gs>
              <a:gs pos="100000">
                <a:schemeClr val="accent1">
                  <a:lumMod val="6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46A6CC-D42C-4CAC-0B21-995AB61CACBF}"/>
              </a:ext>
            </a:extLst>
          </p:cNvPr>
          <p:cNvSpPr txBox="1"/>
          <p:nvPr/>
        </p:nvSpPr>
        <p:spPr>
          <a:xfrm>
            <a:off x="2601504" y="5700875"/>
            <a:ext cx="3938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Liberty High School</a:t>
            </a:r>
          </a:p>
          <a:p>
            <a:pPr algn="ctr"/>
            <a:r>
              <a:rPr lang="en-US" sz="24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Home of the Lions</a:t>
            </a:r>
          </a:p>
        </p:txBody>
      </p:sp>
    </p:spTree>
    <p:extLst>
      <p:ext uri="{BB962C8B-B14F-4D97-AF65-F5344CB8AC3E}">
        <p14:creationId xmlns:p14="http://schemas.microsoft.com/office/powerpoint/2010/main" val="320152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37" y="1"/>
            <a:ext cx="4316810" cy="1348502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n-US" sz="45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Core</a:t>
            </a:r>
            <a:br>
              <a:rPr lang="en-US" sz="45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5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36" y="1348502"/>
            <a:ext cx="4316810" cy="530782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500" dirty="0">
                <a:latin typeface="Century Gothic" panose="020B0502020202020204" pitchFamily="34" charset="0"/>
                <a:cs typeface="Aharoni" panose="02010803020104030203" pitchFamily="2" charset="-79"/>
              </a:rPr>
              <a:t>Your teachers will recommend your English, Math, &amp; Science classes based on your grades &amp; previous test scores.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500" dirty="0"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500" dirty="0">
                <a:latin typeface="Century Gothic" panose="020B0502020202020204" pitchFamily="34" charset="0"/>
                <a:cs typeface="Aharoni" panose="02010803020104030203" pitchFamily="2" charset="-79"/>
              </a:rPr>
              <a:t>The placement CAN change at the end of the school year, </a:t>
            </a:r>
            <a:r>
              <a:rPr lang="en-US" sz="2500" b="1" dirty="0">
                <a:latin typeface="Century Gothic" panose="020B0502020202020204" pitchFamily="34" charset="0"/>
                <a:cs typeface="Aharoni" panose="02010803020104030203" pitchFamily="2" charset="-79"/>
              </a:rPr>
              <a:t>so do your best work all year!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7897A-1994-ED0B-3D37-DE13D72AC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155" y="764177"/>
            <a:ext cx="4180114" cy="53296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33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69" y="152400"/>
            <a:ext cx="7797662" cy="1151965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sz="6000" u="sng" dirty="0">
                <a:solidFill>
                  <a:schemeClr val="bg1"/>
                </a:solidFill>
              </a:rPr>
              <a:t>Personal Fitness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14" y="1304365"/>
            <a:ext cx="8418355" cy="2734236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2600" b="1" u="sng" dirty="0">
                <a:latin typeface="Century Gothic" panose="020B0502020202020204" pitchFamily="34" charset="0"/>
              </a:rPr>
              <a:t>Step 1</a:t>
            </a:r>
            <a:r>
              <a:rPr lang="en-US" sz="2600" b="1" dirty="0">
                <a:latin typeface="Century Gothic" panose="020B0502020202020204" pitchFamily="34" charset="0"/>
              </a:rPr>
              <a:t> – choose boys/girls PE, Marching Band, </a:t>
            </a:r>
            <a:r>
              <a:rPr lang="en-US" sz="2600" b="1" u="sng" dirty="0">
                <a:latin typeface="Century Gothic" panose="020B0502020202020204" pitchFamily="34" charset="0"/>
              </a:rPr>
              <a:t>OR</a:t>
            </a:r>
            <a:r>
              <a:rPr lang="en-US" sz="2600" b="1" dirty="0">
                <a:latin typeface="Century Gothic" panose="020B0502020202020204" pitchFamily="34" charset="0"/>
              </a:rPr>
              <a:t> Dance.</a:t>
            </a:r>
          </a:p>
          <a:p>
            <a:pPr lvl="1"/>
            <a:r>
              <a:rPr lang="en-US" sz="2600" dirty="0">
                <a:latin typeface="Abadi Extra Light" panose="020B0204020104020204" pitchFamily="34" charset="0"/>
              </a:rPr>
              <a:t>Notes – If you don’t get dance due to it being full, we will automatically put you in PE instead.</a:t>
            </a:r>
          </a:p>
          <a:p>
            <a:pPr lvl="1"/>
            <a:r>
              <a:rPr lang="en-US" sz="2600" dirty="0">
                <a:latin typeface="Abadi Extra Light" panose="020B0204020104020204" pitchFamily="34" charset="0"/>
              </a:rPr>
              <a:t>ROTC (at cactus) is an option for your PE credit but you must choose a class here and then Apply to see if you get accepted.  If you get in, we will swap it out later.  </a:t>
            </a:r>
            <a:r>
              <a:rPr lang="en-US" sz="2600" u="sng" dirty="0">
                <a:latin typeface="Abadi Extra Light" panose="020B0204020104020204" pitchFamily="34" charset="0"/>
              </a:rPr>
              <a:t>SEE your TLC teacher for ROTC application.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03338" y="33829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11435-3F8E-DAF6-A722-58620F817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" r="586"/>
          <a:stretch/>
        </p:blipFill>
        <p:spPr>
          <a:xfrm>
            <a:off x="292169" y="4244975"/>
            <a:ext cx="8534400" cy="1974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303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0" name="Picture 38921">
            <a:extLst>
              <a:ext uri="{FF2B5EF4-FFF2-40B4-BE49-F238E27FC236}">
                <a16:creationId xmlns:a16="http://schemas.microsoft.com/office/drawing/2014/main" id="{5691BDF7-74ED-406A-8A22-22721EE5F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8932" name="Group 38923">
            <a:extLst>
              <a:ext uri="{FF2B5EF4-FFF2-40B4-BE49-F238E27FC236}">
                <a16:creationId xmlns:a16="http://schemas.microsoft.com/office/drawing/2014/main" id="{13544B1A-9E28-4189-AE12-8CDBA2C0F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047" y="0"/>
            <a:ext cx="9004011" cy="6644081"/>
            <a:chOff x="-25397" y="0"/>
            <a:chExt cx="12005350" cy="6644081"/>
          </a:xfrm>
        </p:grpSpPr>
        <p:sp useBgFill="1">
          <p:nvSpPr>
            <p:cNvPr id="38925" name="Rectangle 38924">
              <a:extLst>
                <a:ext uri="{FF2B5EF4-FFF2-40B4-BE49-F238E27FC236}">
                  <a16:creationId xmlns:a16="http://schemas.microsoft.com/office/drawing/2014/main" id="{2B6A25A0-6CD9-45B3-A42D-509D3E2F2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926" name="Freeform 11">
              <a:extLst>
                <a:ext uri="{FF2B5EF4-FFF2-40B4-BE49-F238E27FC236}">
                  <a16:creationId xmlns:a16="http://schemas.microsoft.com/office/drawing/2014/main" id="{28AFC8E5-EE69-4EDA-9BAA-D9650668B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38927" name="Rectangle 38926">
              <a:extLst>
                <a:ext uri="{FF2B5EF4-FFF2-40B4-BE49-F238E27FC236}">
                  <a16:creationId xmlns:a16="http://schemas.microsoft.com/office/drawing/2014/main" id="{F71EE848-149F-4FB9-B7EF-229308554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8929" name="Picture 38928">
            <a:extLst>
              <a:ext uri="{FF2B5EF4-FFF2-40B4-BE49-F238E27FC236}">
                <a16:creationId xmlns:a16="http://schemas.microsoft.com/office/drawing/2014/main" id="{1C9D2FF5-C78D-4D0F-A2C2-55D9A33B0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38931" name="Rectangle 38930">
            <a:extLst>
              <a:ext uri="{FF2B5EF4-FFF2-40B4-BE49-F238E27FC236}">
                <a16:creationId xmlns:a16="http://schemas.microsoft.com/office/drawing/2014/main" id="{1DABCD50-2A43-4A08-8C91-7149DE056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984964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933" name="Freeform 9">
            <a:extLst>
              <a:ext uri="{FF2B5EF4-FFF2-40B4-BE49-F238E27FC236}">
                <a16:creationId xmlns:a16="http://schemas.microsoft.com/office/drawing/2014/main" id="{0B66C21B-84DF-40D9-824D-29F01DB17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047" y="0"/>
            <a:ext cx="8829967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8935" name="Rectangle 38934">
            <a:extLst>
              <a:ext uri="{FF2B5EF4-FFF2-40B4-BE49-F238E27FC236}">
                <a16:creationId xmlns:a16="http://schemas.microsoft.com/office/drawing/2014/main" id="{4607EC9A-1A49-428D-BC58-912B66DE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7080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6247" y="-213919"/>
            <a:ext cx="4549377" cy="290648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u="sng" dirty="0">
                <a:solidFill>
                  <a:srgbClr val="FFFFFF"/>
                </a:solidFill>
              </a:rPr>
              <a:t>Choose your </a:t>
            </a:r>
            <a:br>
              <a:rPr lang="en-US" sz="5400" b="1" u="sng" dirty="0">
                <a:solidFill>
                  <a:srgbClr val="FFFFFF"/>
                </a:solidFill>
              </a:rPr>
            </a:br>
            <a:r>
              <a:rPr lang="en-US" sz="5400" b="1" u="sng" dirty="0">
                <a:solidFill>
                  <a:srgbClr val="FFFFFF"/>
                </a:solidFill>
              </a:rPr>
              <a:t>ELECTIVE classes WISELY!</a:t>
            </a:r>
          </a:p>
        </p:txBody>
      </p:sp>
      <p:graphicFrame>
        <p:nvGraphicFramePr>
          <p:cNvPr id="38917" name="Rectangle 3">
            <a:extLst>
              <a:ext uri="{FF2B5EF4-FFF2-40B4-BE49-F238E27FC236}">
                <a16:creationId xmlns:a16="http://schemas.microsoft.com/office/drawing/2014/main" id="{D1D9DC07-7323-420D-BF78-DC89FD844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889810"/>
              </p:ext>
            </p:extLst>
          </p:nvPr>
        </p:nvGraphicFramePr>
        <p:xfrm>
          <a:off x="4826785" y="213919"/>
          <a:ext cx="3996935" cy="6205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843D95F-87F3-B8E7-FF1F-301FD557EC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38" t="13429"/>
          <a:stretch/>
        </p:blipFill>
        <p:spPr>
          <a:xfrm>
            <a:off x="560462" y="2322322"/>
            <a:ext cx="3449883" cy="4272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5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69" y="152400"/>
            <a:ext cx="7797662" cy="1440426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Step 2 </a:t>
            </a:r>
            <a:r>
              <a:rPr lang="en-US" dirty="0">
                <a:solidFill>
                  <a:schemeClr val="bg1"/>
                </a:solidFill>
                <a:latin typeface="Abadi Extra Light" panose="020B0204020104020204" pitchFamily="34" charset="0"/>
              </a:rPr>
              <a:t>and</a:t>
            </a:r>
            <a:r>
              <a:rPr lang="en-US" dirty="0">
                <a:solidFill>
                  <a:schemeClr val="bg1"/>
                </a:solidFill>
              </a:rPr>
              <a:t> 3: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Choose ELECTIVES &amp; Alternates!!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98F26-F37B-9834-E304-CC18D86E2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8" t="44136" r="21311" b="26860"/>
          <a:stretch/>
        </p:blipFill>
        <p:spPr>
          <a:xfrm>
            <a:off x="335265" y="1967285"/>
            <a:ext cx="8473468" cy="3303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0B44DF-B09F-A01D-A169-FC1EA7881004}"/>
                  </a:ext>
                </a:extLst>
              </p14:cNvPr>
              <p14:cNvContentPartPr/>
              <p14:nvPr/>
            </p14:nvContentPartPr>
            <p14:xfrm>
              <a:off x="1076516" y="2328271"/>
              <a:ext cx="1178640" cy="60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0B44DF-B09F-A01D-A169-FC1EA78810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2516" y="2220271"/>
                <a:ext cx="128628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6B69F63-48E1-40F0-ADD8-90CC8C22727F}"/>
                  </a:ext>
                </a:extLst>
              </p14:cNvPr>
              <p14:cNvContentPartPr/>
              <p14:nvPr/>
            </p14:nvContentPartPr>
            <p14:xfrm>
              <a:off x="1031876" y="2327911"/>
              <a:ext cx="1233000" cy="136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6B69F63-48E1-40F0-ADD8-90CC8C2272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7876" y="2220271"/>
                <a:ext cx="134064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E83C23-DBBB-CD23-C1E1-0535DE30895F}"/>
                  </a:ext>
                </a:extLst>
              </p14:cNvPr>
              <p14:cNvContentPartPr/>
              <p14:nvPr/>
            </p14:nvContentPartPr>
            <p14:xfrm>
              <a:off x="4532516" y="2313511"/>
              <a:ext cx="1099800" cy="121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E83C23-DBBB-CD23-C1E1-0535DE30895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78516" y="2205871"/>
                <a:ext cx="1207440" cy="3373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63A7B1F6-A1B3-6164-0203-A9A131147A25}"/>
              </a:ext>
            </a:extLst>
          </p:cNvPr>
          <p:cNvSpPr txBox="1">
            <a:spLocks/>
          </p:cNvSpPr>
          <p:nvPr/>
        </p:nvSpPr>
        <p:spPr>
          <a:xfrm>
            <a:off x="0" y="5270501"/>
            <a:ext cx="9143999" cy="158749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Transfer top </a:t>
            </a:r>
            <a:r>
              <a:rPr lang="en-US" sz="3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  <a:r>
              <a:rPr lang="en-US" sz="3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electives to</a:t>
            </a:r>
            <a:br>
              <a:rPr lang="en-US" sz="3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registration form in order of preference ~ include Course #’s</a:t>
            </a:r>
          </a:p>
        </p:txBody>
      </p:sp>
    </p:spTree>
    <p:extLst>
      <p:ext uri="{BB962C8B-B14F-4D97-AF65-F5344CB8AC3E}">
        <p14:creationId xmlns:p14="http://schemas.microsoft.com/office/powerpoint/2010/main" val="67161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1391-F550-80AB-E82E-DF6BC7C10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4" y="339213"/>
            <a:ext cx="8775289" cy="149855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50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e-Campus Class Opportunity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86113-C2C8-EF82-4CE6-FC8EA2DE9D21}"/>
              </a:ext>
            </a:extLst>
          </p:cNvPr>
          <p:cNvSpPr txBox="1"/>
          <p:nvPr/>
        </p:nvSpPr>
        <p:spPr>
          <a:xfrm>
            <a:off x="147484" y="1954161"/>
            <a:ext cx="8775290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Stay on campus &amp; online class is part of school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kern="1200" dirty="0">
                <a:latin typeface="Century Gothic" panose="020B0502020202020204" pitchFamily="34" charset="0"/>
              </a:rPr>
              <a:t>Work independently through the class &amp; then use the rest of the time as a study hall.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FREE option if 1 of your 4 classes during school day (normally $300/class).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You can take m</a:t>
            </a:r>
            <a:r>
              <a:rPr lang="en-US" sz="2600" kern="1200" dirty="0">
                <a:latin typeface="Century Gothic" panose="020B0502020202020204" pitchFamily="34" charset="0"/>
              </a:rPr>
              <a:t>any electives that </a:t>
            </a:r>
            <a:r>
              <a:rPr lang="en-US" sz="2600" dirty="0">
                <a:latin typeface="Century Gothic" panose="020B0502020202020204" pitchFamily="34" charset="0"/>
              </a:rPr>
              <a:t>are</a:t>
            </a:r>
            <a:r>
              <a:rPr lang="en-US" sz="2600" kern="1200" dirty="0">
                <a:latin typeface="Century Gothic" panose="020B0502020202020204" pitchFamily="34" charset="0"/>
              </a:rPr>
              <a:t> full/closed @ LHS this 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Fill out </a:t>
            </a:r>
            <a:r>
              <a:rPr lang="en-US" sz="2600" dirty="0">
                <a:highlight>
                  <a:srgbClr val="00FF00"/>
                </a:highlight>
                <a:latin typeface="Century Gothic" panose="020B0502020202020204" pitchFamily="34" charset="0"/>
              </a:rPr>
              <a:t>GREEN</a:t>
            </a:r>
            <a:r>
              <a:rPr lang="en-US" sz="2600" dirty="0">
                <a:latin typeface="Century Gothic" panose="020B0502020202020204" pitchFamily="34" charset="0"/>
              </a:rPr>
              <a:t> pre-registration form </a:t>
            </a:r>
            <a:r>
              <a:rPr lang="en-US" sz="2600" b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AND</a:t>
            </a:r>
            <a:r>
              <a:rPr lang="en-US" sz="2600" b="1" dirty="0">
                <a:latin typeface="Century Gothic" panose="020B0502020202020204" pitchFamily="34" charset="0"/>
              </a:rPr>
              <a:t> </a:t>
            </a:r>
            <a:r>
              <a:rPr lang="en-US" sz="2600" dirty="0">
                <a:latin typeface="Century Gothic" panose="020B0502020202020204" pitchFamily="34" charset="0"/>
              </a:rPr>
              <a:t>fill out the e-Campus form &amp; staple together and turn both in together on due date.</a:t>
            </a:r>
            <a:endParaRPr lang="en-US" sz="2600" kern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04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66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Join the Pride- Get Involved!! </a:t>
            </a:r>
          </a:p>
        </p:txBody>
      </p:sp>
      <p:pic>
        <p:nvPicPr>
          <p:cNvPr id="6" name="B0AF9451">
            <a:hlinkClick r:id="" action="ppaction://media"/>
            <a:extLst>
              <a:ext uri="{FF2B5EF4-FFF2-40B4-BE49-F238E27FC236}">
                <a16:creationId xmlns:a16="http://schemas.microsoft.com/office/drawing/2014/main" id="{0D9CF69D-9D70-5048-CF8A-891C6EF06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99" y="1091869"/>
            <a:ext cx="8834534" cy="496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6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047" y="0"/>
            <a:ext cx="9004011" cy="6644081"/>
            <a:chOff x="-25397" y="0"/>
            <a:chExt cx="12005350" cy="6644081"/>
          </a:xfrm>
        </p:grpSpPr>
        <p:sp useBgFill="1">
          <p:nvSpPr>
            <p:cNvPr id="57" name="Rectangle 56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3E295CC-8352-3BC1-B16D-6F0A7E7C8D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r="13334" b="454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1" name="Rectangle 10">
            <a:extLst>
              <a:ext uri="{FF2B5EF4-FFF2-40B4-BE49-F238E27FC236}">
                <a16:creationId xmlns:a16="http://schemas.microsoft.com/office/drawing/2014/main" id="{CC146B38-3E4E-4A67-91CF-55DBCC51B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14800" y="613608"/>
            <a:ext cx="6033080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AD238-E112-EEC4-4825-06D72EBA6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185660" y="604927"/>
            <a:ext cx="5138391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Future </a:t>
            </a:r>
            <a:r>
              <a:rPr lang="en-US" sz="3400" b="1" cap="none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Freshman SPORTS Information </a:t>
            </a:r>
            <a:r>
              <a:rPr lang="en-US" sz="34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F5C1F-DDE0-805A-14F5-64327666FAA2}"/>
              </a:ext>
            </a:extLst>
          </p:cNvPr>
          <p:cNvSpPr txBox="1"/>
          <p:nvPr/>
        </p:nvSpPr>
        <p:spPr>
          <a:xfrm rot="21420000">
            <a:off x="-4349" y="1890683"/>
            <a:ext cx="5874936" cy="45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628650" indent="-5715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Wingdings" panose="05000000000000000000" pitchFamily="2" charset="2"/>
              <a:buChar char="v"/>
            </a:pPr>
            <a:r>
              <a:rPr lang="en-US" sz="36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Monday, 1/23 @ 6pm </a:t>
            </a:r>
          </a:p>
          <a:p>
            <a:pPr marL="628650" indent="-5715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Wingdings" panose="05000000000000000000" pitchFamily="2" charset="2"/>
              <a:buChar char="v"/>
            </a:pPr>
            <a:r>
              <a:rPr lang="en-US" sz="36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Go to main gym for presentation</a:t>
            </a:r>
          </a:p>
          <a:p>
            <a:pPr marL="628650" indent="-5715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Wingdings" panose="05000000000000000000" pitchFamily="2" charset="2"/>
              <a:buChar char="v"/>
            </a:pPr>
            <a:r>
              <a:rPr lang="en-US" sz="36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Meet coaches afterwards to get information on spring &amp; summer camps.</a:t>
            </a:r>
          </a:p>
          <a:p>
            <a:pPr marL="400050" indent="-5715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Wingdings" panose="05000000000000000000" pitchFamily="2" charset="2"/>
              <a:buChar char="v"/>
            </a:pPr>
            <a:r>
              <a:rPr lang="en-US" sz="36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Please write this date on the    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</a:pPr>
            <a:r>
              <a:rPr lang="en-US" sz="36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       front of your parent letter.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endParaRPr lang="en-US" sz="16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9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49" y="1168529"/>
            <a:ext cx="4712352" cy="3980297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Bradley Hand ITC" panose="03070402050302030203" pitchFamily="66" charset="0"/>
              </a:rPr>
              <a:t>Finally…</a:t>
            </a:r>
            <a:br>
              <a:rPr lang="en-US" sz="3800" b="1" u="sng" dirty="0">
                <a:solidFill>
                  <a:schemeClr val="bg1"/>
                </a:solidFill>
                <a:latin typeface="Bradley Hand ITC" panose="03070402050302030203" pitchFamily="66" charset="0"/>
              </a:rPr>
            </a:br>
            <a:r>
              <a:rPr lang="en-US" sz="3800" dirty="0">
                <a:solidFill>
                  <a:schemeClr val="bg1"/>
                </a:solidFill>
              </a:rPr>
              <a:t>Take your </a:t>
            </a:r>
            <a:r>
              <a:rPr lang="en-US" sz="3800" u="sng" dirty="0">
                <a:solidFill>
                  <a:srgbClr val="92D050"/>
                </a:solidFill>
              </a:rPr>
              <a:t>GREEN</a:t>
            </a:r>
            <a:r>
              <a:rPr lang="en-US" sz="3800" dirty="0">
                <a:solidFill>
                  <a:srgbClr val="FFFF00"/>
                </a:solidFill>
              </a:rPr>
              <a:t> </a:t>
            </a: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chemeClr val="bg1"/>
                </a:solidFill>
              </a:rPr>
              <a:t>Pre-Registration form home &amp; bring it back with a parent signature!</a:t>
            </a:r>
            <a:br>
              <a:rPr lang="en-US" sz="3800" dirty="0">
                <a:solidFill>
                  <a:schemeClr val="bg1"/>
                </a:solidFill>
              </a:rPr>
            </a:b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Due Date - __________</a:t>
            </a:r>
          </a:p>
        </p:txBody>
      </p:sp>
      <p:pic>
        <p:nvPicPr>
          <p:cNvPr id="8" name="Graphic 7" descr="House">
            <a:extLst>
              <a:ext uri="{FF2B5EF4-FFF2-40B4-BE49-F238E27FC236}">
                <a16:creationId xmlns:a16="http://schemas.microsoft.com/office/drawing/2014/main" id="{B9135E61-6BBF-4583-BA2B-86E963EB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2245" y="1323433"/>
            <a:ext cx="3617746" cy="36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1877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/>
              <a:t>Make it a GREAT year!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10444"/>
            <a:ext cx="5334000" cy="5334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Nova Cond Light" panose="020B0306020202020204" pitchFamily="34" charset="0"/>
              </a:rPr>
              <a:t>Finish 8</a:t>
            </a:r>
            <a:r>
              <a:rPr lang="en-US" sz="2400" baseline="30000" dirty="0">
                <a:latin typeface="Arial Nova Cond Light" panose="020B0306020202020204" pitchFamily="34" charset="0"/>
              </a:rPr>
              <a:t>th</a:t>
            </a:r>
            <a:r>
              <a:rPr lang="en-US" sz="2400" dirty="0">
                <a:latin typeface="Arial Nova Cond Light" panose="020B0306020202020204" pitchFamily="34" charset="0"/>
              </a:rPr>
              <a:t> grade strong!</a:t>
            </a:r>
          </a:p>
          <a:p>
            <a:r>
              <a:rPr lang="en-US" sz="2400" dirty="0">
                <a:latin typeface="Arial Nova Cond Light" panose="020B0306020202020204" pitchFamily="34" charset="0"/>
              </a:rPr>
              <a:t>Put forth your BEST EFFORT with grades &amp; learning Study Skills!  </a:t>
            </a:r>
          </a:p>
          <a:p>
            <a:pPr lvl="1"/>
            <a:r>
              <a:rPr lang="en-US" sz="2400" b="1" u="sng" dirty="0">
                <a:latin typeface="Arial Nova Cond Light" panose="020B0306020202020204" pitchFamily="34" charset="0"/>
              </a:rPr>
              <a:t>Your academic placements can be changed thru 8</a:t>
            </a:r>
            <a:r>
              <a:rPr lang="en-US" sz="2400" b="1" u="sng" baseline="30000" dirty="0">
                <a:latin typeface="Arial Nova Cond Light" panose="020B0306020202020204" pitchFamily="34" charset="0"/>
              </a:rPr>
              <a:t>th</a:t>
            </a:r>
            <a:r>
              <a:rPr lang="en-US" sz="2400" b="1" u="sng" dirty="0">
                <a:latin typeface="Arial Nova Cond Light" panose="020B0306020202020204" pitchFamily="34" charset="0"/>
              </a:rPr>
              <a:t> grade Promotion.</a:t>
            </a:r>
          </a:p>
          <a:p>
            <a:r>
              <a:rPr lang="en-US" sz="2400" dirty="0">
                <a:latin typeface="Arial Nova Cond Light" panose="020B0306020202020204" pitchFamily="34" charset="0"/>
              </a:rPr>
              <a:t>Attendance is very IMPORTANT!</a:t>
            </a:r>
          </a:p>
          <a:p>
            <a:r>
              <a:rPr lang="en-US" sz="2400" dirty="0">
                <a:latin typeface="Arial Nova Cond Light" panose="020B0306020202020204" pitchFamily="34" charset="0"/>
              </a:rPr>
              <a:t>We look forward to seeing you in the months ahead!</a:t>
            </a:r>
          </a:p>
          <a:p>
            <a:endParaRPr lang="en-US" sz="2400" dirty="0">
              <a:latin typeface="Arial Nova Cond Light" panose="020B0306020202020204" pitchFamily="34" charset="0"/>
            </a:endParaRPr>
          </a:p>
        </p:txBody>
      </p:sp>
      <p:pic>
        <p:nvPicPr>
          <p:cNvPr id="4098" name="Picture 2" descr="Welcome to Liberty High School">
            <a:extLst>
              <a:ext uri="{FF2B5EF4-FFF2-40B4-BE49-F238E27FC236}">
                <a16:creationId xmlns:a16="http://schemas.microsoft.com/office/drawing/2014/main" id="{527D688F-DD4C-4EC3-832F-B91B7E15C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9617" b="8647"/>
          <a:stretch/>
        </p:blipFill>
        <p:spPr bwMode="auto">
          <a:xfrm>
            <a:off x="5298332" y="1295400"/>
            <a:ext cx="3276600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41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 Questions To Avoid When Asked “Do You Have Any Questions For Us?” | Any  questions, Small groups, Rhetorical question">
            <a:extLst>
              <a:ext uri="{FF2B5EF4-FFF2-40B4-BE49-F238E27FC236}">
                <a16:creationId xmlns:a16="http://schemas.microsoft.com/office/drawing/2014/main" id="{E31158C9-D42C-4415-9108-73B489308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 bwMode="auto">
          <a:xfrm>
            <a:off x="114300" y="457200"/>
            <a:ext cx="86487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1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DE73DA-22B4-4308-A437-AE1EF4D91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25" name="Freeform 17">
            <a:extLst>
              <a:ext uri="{FF2B5EF4-FFF2-40B4-BE49-F238E27FC236}">
                <a16:creationId xmlns:a16="http://schemas.microsoft.com/office/drawing/2014/main" id="{780D251F-2F70-40A0-B5F0-B2A2E1B1F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06" y="0"/>
            <a:ext cx="8762857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810726E9-2111-4F8D-8071-36213C392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0">
            <a:extLst>
              <a:ext uri="{FF2B5EF4-FFF2-40B4-BE49-F238E27FC236}">
                <a16:creationId xmlns:a16="http://schemas.microsoft.com/office/drawing/2014/main" id="{3BE7FA00-64EF-4148-A660-87E685A7E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3716" y="2698990"/>
            <a:ext cx="8503573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1C2531A-1B7B-45E9-9AA5-B377BA70E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0" r="-1" b="25479"/>
          <a:stretch/>
        </p:blipFill>
        <p:spPr bwMode="auto">
          <a:xfrm rot="21420000">
            <a:off x="275325" y="389334"/>
            <a:ext cx="7701297" cy="240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reeform 19">
            <a:extLst>
              <a:ext uri="{FF2B5EF4-FFF2-40B4-BE49-F238E27FC236}">
                <a16:creationId xmlns:a16="http://schemas.microsoft.com/office/drawing/2014/main" id="{CEF5F7E6-DBA5-4D9A-AEF9-5A2DA9991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21350" y="293317"/>
            <a:ext cx="8525337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19931" y="3220386"/>
            <a:ext cx="7698352" cy="305366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4400" b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Name 1 thing you are </a:t>
            </a:r>
            <a:br>
              <a:rPr lang="en-US" sz="4400" b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400" b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looking forward to </a:t>
            </a:r>
            <a:br>
              <a:rPr lang="en-US" sz="4400" b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400" b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about High School</a:t>
            </a:r>
            <a:r>
              <a:rPr lang="en-US" sz="440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br>
              <a:rPr lang="en-US" sz="4400">
                <a:solidFill>
                  <a:schemeClr val="bg1"/>
                </a:solidFill>
                <a:latin typeface="Ink Free" panose="03080402000500000000" pitchFamily="66" charset="0"/>
              </a:rPr>
            </a:br>
            <a:b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3" name="5-Point Star 12">
            <a:extLst>
              <a:ext uri="{FF2B5EF4-FFF2-40B4-BE49-F238E27FC236}">
                <a16:creationId xmlns:a16="http://schemas.microsoft.com/office/drawing/2014/main" id="{EE522866-FC2D-416B-98CF-378696558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6038" y="5111356"/>
            <a:ext cx="386540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8556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1C9D2FF5-C78D-4D0F-A2C2-55D9A33B0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1DABCD50-2A43-4A08-8C91-7149DE056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984964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Freeform 9">
            <a:extLst>
              <a:ext uri="{FF2B5EF4-FFF2-40B4-BE49-F238E27FC236}">
                <a16:creationId xmlns:a16="http://schemas.microsoft.com/office/drawing/2014/main" id="{0B66C21B-84DF-40D9-824D-29F01DB17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047" y="0"/>
            <a:ext cx="8829967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607EC9A-1A49-428D-BC58-912B66DE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7080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10" y="428918"/>
            <a:ext cx="4626792" cy="211690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badi Extra Light" panose="020B0204020104020204" pitchFamily="34" charset="0"/>
              </a:rPr>
              <a:t>Liberty High School</a:t>
            </a:r>
            <a:br>
              <a:rPr lang="en-US" sz="3600" dirty="0">
                <a:solidFill>
                  <a:srgbClr val="FFFFFF"/>
                </a:solidFill>
                <a:latin typeface="Abadi Extra Light" panose="020B0204020104020204" pitchFamily="34" charset="0"/>
              </a:rPr>
            </a:br>
            <a:r>
              <a:rPr lang="en-US" sz="6400" u="sng" dirty="0">
                <a:solidFill>
                  <a:srgbClr val="FFFFFF"/>
                </a:solidFill>
              </a:rPr>
              <a:t>COUNSELORS</a:t>
            </a:r>
            <a:endParaRPr lang="en-US" sz="6400" dirty="0">
              <a:solidFill>
                <a:srgbClr val="FFFFFF"/>
              </a:solidFill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AFE9E2C-F305-CD24-B5E4-E694A52D8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0" y="2584539"/>
            <a:ext cx="4053147" cy="22547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124" name="TextBox 6">
            <a:extLst>
              <a:ext uri="{FF2B5EF4-FFF2-40B4-BE49-F238E27FC236}">
                <a16:creationId xmlns:a16="http://schemas.microsoft.com/office/drawing/2014/main" id="{47488156-CAED-E9BA-73D7-3BC4B4C5D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6222617"/>
              </p:ext>
            </p:extLst>
          </p:nvPr>
        </p:nvGraphicFramePr>
        <p:xfrm>
          <a:off x="4657829" y="1511294"/>
          <a:ext cx="4043719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854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en-US" sz="5400" u="sng"/>
            </a:br>
            <a:br>
              <a:rPr lang="en-US" sz="5400" u="sng"/>
            </a:br>
            <a:endParaRPr lang="en-US" sz="3200" b="1" u="sng">
              <a:solidFill>
                <a:srgbClr val="00000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309091"/>
            <a:ext cx="8229600" cy="53965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u="sng" dirty="0">
                <a:latin typeface="Candara Light" panose="020E0502030303020204" pitchFamily="34" charset="0"/>
                <a:cs typeface="Biome" panose="020B0502040204020203" pitchFamily="34" charset="0"/>
              </a:rPr>
              <a:t>What is it?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Letter for your parents with information &amp; deadlines.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Elective Options page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FAQ page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You will </a:t>
            </a:r>
            <a:r>
              <a:rPr lang="en-US" u="sng" dirty="0">
                <a:latin typeface="Aharoni" panose="02010803020104030203" pitchFamily="2" charset="-79"/>
                <a:cs typeface="Aharoni" panose="02010803020104030203" pitchFamily="2" charset="-79"/>
              </a:rPr>
              <a:t>add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your </a:t>
            </a:r>
            <a:r>
              <a:rPr lang="en-US" dirty="0">
                <a:highlight>
                  <a:srgbClr val="00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Green Pre-Registration Form 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to bring home to parents.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118783"/>
            <a:ext cx="8229600" cy="1143000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  <a:latin typeface="Britannic Bold" pitchFamily="34" charset="0"/>
              </a:rPr>
              <a:t>Take Home Packet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6EC04-0446-83F9-FF03-27E2088EB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1" t="5659" r="6865"/>
          <a:stretch/>
        </p:blipFill>
        <p:spPr>
          <a:xfrm rot="1228803">
            <a:off x="5864173" y="3835348"/>
            <a:ext cx="2822627" cy="3512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AF2564-8BD7-A1D6-6DF7-6A7C639D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3269">
            <a:off x="320616" y="3783481"/>
            <a:ext cx="2986412" cy="3834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6762EB-7C22-1FFB-757E-FD99A7FC1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38" t="13429"/>
          <a:stretch/>
        </p:blipFill>
        <p:spPr>
          <a:xfrm>
            <a:off x="2962293" y="3499874"/>
            <a:ext cx="2986703" cy="3698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6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152400"/>
            <a:ext cx="7797662" cy="1685365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 err="1"/>
              <a:t>LeT’s</a:t>
            </a:r>
            <a:r>
              <a:rPr lang="en-US" sz="6000" b="1" u="sng" dirty="0"/>
              <a:t> talk about </a:t>
            </a:r>
            <a:br>
              <a:rPr lang="en-US" sz="6000" b="1" u="sng" dirty="0"/>
            </a:br>
            <a:r>
              <a:rPr lang="en-US" sz="6000" b="1" u="sng" dirty="0"/>
              <a:t>YOUR SCHEDULE!</a:t>
            </a:r>
          </a:p>
        </p:txBody>
      </p:sp>
      <p:graphicFrame>
        <p:nvGraphicFramePr>
          <p:cNvPr id="36869" name="Rectangle 3">
            <a:extLst>
              <a:ext uri="{FF2B5EF4-FFF2-40B4-BE49-F238E27FC236}">
                <a16:creationId xmlns:a16="http://schemas.microsoft.com/office/drawing/2014/main" id="{50CFC297-CDE5-4959-AEE0-D8517143F7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563364"/>
              </p:ext>
            </p:extLst>
          </p:nvPr>
        </p:nvGraphicFramePr>
        <p:xfrm>
          <a:off x="514350" y="2063750"/>
          <a:ext cx="7796212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36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86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95406-1D72-44DC-A39F-00267BB0979C}"/>
              </a:ext>
            </a:extLst>
          </p:cNvPr>
          <p:cNvSpPr txBox="1"/>
          <p:nvPr/>
        </p:nvSpPr>
        <p:spPr>
          <a:xfrm rot="677360">
            <a:off x="2761253" y="614530"/>
            <a:ext cx="62840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Ink Free" panose="03080402000500000000" pitchFamily="66" charset="0"/>
              </a:rPr>
              <a:t>So what does a High School </a:t>
            </a:r>
          </a:p>
          <a:p>
            <a:r>
              <a:rPr lang="en-US" sz="4000" b="1" dirty="0">
                <a:solidFill>
                  <a:srgbClr val="00B050"/>
                </a:solidFill>
                <a:latin typeface="Ink Free" panose="03080402000500000000" pitchFamily="66" charset="0"/>
              </a:rPr>
              <a:t>schedule look like anyway?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DD210-F4E5-4617-BB24-C03514447BC3}"/>
              </a:ext>
            </a:extLst>
          </p:cNvPr>
          <p:cNvSpPr txBox="1"/>
          <p:nvPr/>
        </p:nvSpPr>
        <p:spPr>
          <a:xfrm rot="181496">
            <a:off x="120222" y="2826381"/>
            <a:ext cx="84914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Ink Free" panose="03080402000500000000" pitchFamily="66" charset="0"/>
              </a:rPr>
              <a:t>Do all freshman have the same lunch?</a:t>
            </a:r>
          </a:p>
          <a:p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05C9D-5125-48E0-B4B2-FF75BA740DFD}"/>
              </a:ext>
            </a:extLst>
          </p:cNvPr>
          <p:cNvSpPr txBox="1"/>
          <p:nvPr/>
        </p:nvSpPr>
        <p:spPr>
          <a:xfrm rot="20744602">
            <a:off x="359748" y="3711228"/>
            <a:ext cx="46655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Do my classes last the whole year?</a:t>
            </a:r>
          </a:p>
        </p:txBody>
      </p:sp>
      <p:pic>
        <p:nvPicPr>
          <p:cNvPr id="1030" name="Picture 6" descr="Truly Rich Club Blog Anniversary Giveaway! - Video Entry">
            <a:extLst>
              <a:ext uri="{FF2B5EF4-FFF2-40B4-BE49-F238E27FC236}">
                <a16:creationId xmlns:a16="http://schemas.microsoft.com/office/drawing/2014/main" id="{053D31B5-ED9C-4C05-B313-C06F3D78C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8" b="45306"/>
          <a:stretch/>
        </p:blipFill>
        <p:spPr bwMode="auto">
          <a:xfrm>
            <a:off x="1228725" y="5773289"/>
            <a:ext cx="6076950" cy="8112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AF31D3-4BD3-4946-A37F-089448FAB4DA}"/>
              </a:ext>
            </a:extLst>
          </p:cNvPr>
          <p:cNvSpPr txBox="1"/>
          <p:nvPr/>
        </p:nvSpPr>
        <p:spPr>
          <a:xfrm rot="698372">
            <a:off x="4889191" y="3813290"/>
            <a:ext cx="3686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B0F0"/>
                </a:solidFill>
                <a:latin typeface="Ink Free" panose="03080402000500000000" pitchFamily="66" charset="0"/>
              </a:rPr>
              <a:t>Do I have to take Spanish I &amp; II in the same year?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DB761-6894-4DD5-BA8D-AC4D156C57A2}"/>
              </a:ext>
            </a:extLst>
          </p:cNvPr>
          <p:cNvSpPr txBox="1"/>
          <p:nvPr/>
        </p:nvSpPr>
        <p:spPr>
          <a:xfrm>
            <a:off x="6581951" y="5893248"/>
            <a:ext cx="712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. . . </a:t>
            </a:r>
          </a:p>
        </p:txBody>
      </p:sp>
      <p:pic>
        <p:nvPicPr>
          <p:cNvPr id="1034" name="Picture 10" descr="I have questions Memes">
            <a:extLst>
              <a:ext uri="{FF2B5EF4-FFF2-40B4-BE49-F238E27FC236}">
                <a16:creationId xmlns:a16="http://schemas.microsoft.com/office/drawing/2014/main" id="{5D4443D4-0B11-46E5-ADF4-EABB933B0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37" y="184953"/>
            <a:ext cx="1910708" cy="2342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761323-A8DF-5DEE-8587-CC110E31A820}"/>
              </a:ext>
            </a:extLst>
          </p:cNvPr>
          <p:cNvSpPr txBox="1"/>
          <p:nvPr/>
        </p:nvSpPr>
        <p:spPr>
          <a:xfrm>
            <a:off x="2692507" y="2114187"/>
            <a:ext cx="3805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Ink Free" panose="03080402000500000000" pitchFamily="66" charset="0"/>
              </a:rPr>
              <a:t>Is PE required???</a:t>
            </a:r>
          </a:p>
        </p:txBody>
      </p:sp>
    </p:spTree>
    <p:extLst>
      <p:ext uri="{BB962C8B-B14F-4D97-AF65-F5344CB8AC3E}">
        <p14:creationId xmlns:p14="http://schemas.microsoft.com/office/powerpoint/2010/main" val="27775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>
                <a:latin typeface="Abadi Extra Light" panose="020B0204020104020204" pitchFamily="34" charset="0"/>
              </a:rPr>
              <a:t>Sample Schedule A: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886162"/>
            <a:ext cx="4267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Abadi Extra Light" panose="020B0204020104020204" pitchFamily="34" charset="0"/>
              </a:rPr>
              <a:t>1</a:t>
            </a:r>
            <a:r>
              <a:rPr lang="en-US" sz="3200" b="1" u="sng" baseline="30000" dirty="0">
                <a:latin typeface="Abadi Extra Light" panose="020B0204020104020204" pitchFamily="34" charset="0"/>
              </a:rPr>
              <a:t>st</a:t>
            </a:r>
            <a:r>
              <a:rPr lang="en-US" sz="3200" b="1" u="sng" dirty="0">
                <a:latin typeface="Abadi Extra Light" panose="020B0204020104020204" pitchFamily="34" charset="0"/>
              </a:rPr>
              <a:t> Semester -</a:t>
            </a:r>
          </a:p>
          <a:p>
            <a:pPr algn="ctr"/>
            <a:endParaRPr lang="en-US" sz="2000" b="1" u="sng" dirty="0">
              <a:latin typeface="Abadi Extra Light" panose="020B0204020104020204" pitchFamily="34" charset="0"/>
            </a:endParaRPr>
          </a:p>
          <a:p>
            <a:r>
              <a:rPr lang="en-US" sz="2400" dirty="0">
                <a:latin typeface="Abadi Extra Light" panose="020B0204020104020204" pitchFamily="34" charset="0"/>
              </a:rPr>
              <a:t>1</a:t>
            </a:r>
            <a:r>
              <a:rPr lang="en-US" sz="2400" baseline="30000" dirty="0">
                <a:latin typeface="Abadi Extra Light" panose="020B0204020104020204" pitchFamily="34" charset="0"/>
              </a:rPr>
              <a:t>st</a:t>
            </a:r>
            <a:r>
              <a:rPr lang="en-US" sz="2400" dirty="0">
                <a:latin typeface="Abadi Extra Light" panose="020B0204020104020204" pitchFamily="34" charset="0"/>
              </a:rPr>
              <a:t> hr. – Intro to Film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2</a:t>
            </a:r>
            <a:r>
              <a:rPr lang="en-US" sz="2400" baseline="30000" dirty="0">
                <a:latin typeface="Abadi Extra Light" panose="020B0204020104020204" pitchFamily="34" charset="0"/>
              </a:rPr>
              <a:t>nd</a:t>
            </a:r>
            <a:r>
              <a:rPr lang="en-US" sz="2400" dirty="0">
                <a:latin typeface="Abadi Extra Light" panose="020B0204020104020204" pitchFamily="34" charset="0"/>
              </a:rPr>
              <a:t> hr. – </a:t>
            </a:r>
            <a:r>
              <a:rPr lang="en-US" sz="2400" dirty="0">
                <a:highlight>
                  <a:srgbClr val="FFFF00"/>
                </a:highlight>
                <a:latin typeface="Abadi Extra Light" panose="020B0204020104020204" pitchFamily="34" charset="0"/>
              </a:rPr>
              <a:t>Algebra I Yearlong</a:t>
            </a:r>
          </a:p>
          <a:p>
            <a:r>
              <a:rPr lang="en-US" sz="2400" b="1" dirty="0">
                <a:latin typeface="Abadi Extra Light" panose="020B0204020104020204" pitchFamily="34" charset="0"/>
              </a:rPr>
              <a:t>3</a:t>
            </a:r>
            <a:r>
              <a:rPr lang="en-US" sz="2400" b="1" baseline="30000" dirty="0">
                <a:latin typeface="Abadi Extra Light" panose="020B0204020104020204" pitchFamily="34" charset="0"/>
              </a:rPr>
              <a:t>rd</a:t>
            </a:r>
            <a:r>
              <a:rPr lang="en-US" sz="2400" b="1" dirty="0">
                <a:latin typeface="Abadi Extra Light" panose="020B0204020104020204" pitchFamily="34" charset="0"/>
              </a:rPr>
              <a:t> hr. – </a:t>
            </a:r>
            <a:r>
              <a:rPr lang="en-US" sz="2400" b="1" dirty="0">
                <a:highlight>
                  <a:srgbClr val="FF00FF"/>
                </a:highlight>
                <a:latin typeface="Abadi Extra Light" panose="020B0204020104020204" pitchFamily="34" charset="0"/>
              </a:rPr>
              <a:t>Lunch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4</a:t>
            </a:r>
            <a:r>
              <a:rPr lang="en-US" sz="2400" baseline="30000" dirty="0">
                <a:latin typeface="Abadi Extra Light" panose="020B0204020104020204" pitchFamily="34" charset="0"/>
              </a:rPr>
              <a:t>th</a:t>
            </a:r>
            <a:r>
              <a:rPr lang="en-US" sz="2400" dirty="0">
                <a:latin typeface="Abadi Extra Light" panose="020B0204020104020204" pitchFamily="34" charset="0"/>
              </a:rPr>
              <a:t> hr. – Biology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5</a:t>
            </a:r>
            <a:r>
              <a:rPr lang="en-US" sz="2400" baseline="30000" dirty="0">
                <a:latin typeface="Abadi Extra Light" panose="020B0204020104020204" pitchFamily="34" charset="0"/>
              </a:rPr>
              <a:t>th</a:t>
            </a:r>
            <a:r>
              <a:rPr lang="en-US" sz="2400" dirty="0">
                <a:latin typeface="Abadi Extra Light" panose="020B0204020104020204" pitchFamily="34" charset="0"/>
              </a:rPr>
              <a:t> hr. – Mixed Choir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886163"/>
            <a:ext cx="3962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Abadi Extra Light" panose="020B0204020104020204" pitchFamily="34" charset="0"/>
              </a:rPr>
              <a:t>2</a:t>
            </a:r>
            <a:r>
              <a:rPr lang="en-US" sz="3200" b="1" u="sng" baseline="30000" dirty="0">
                <a:latin typeface="Abadi Extra Light" panose="020B0204020104020204" pitchFamily="34" charset="0"/>
              </a:rPr>
              <a:t>nd</a:t>
            </a:r>
            <a:r>
              <a:rPr lang="en-US" sz="3200" b="1" u="sng" dirty="0">
                <a:latin typeface="Abadi Extra Light" panose="020B0204020104020204" pitchFamily="34" charset="0"/>
              </a:rPr>
              <a:t> Semester - </a:t>
            </a:r>
          </a:p>
          <a:p>
            <a:pPr algn="ctr"/>
            <a:endParaRPr lang="en-US" sz="2000" b="1" u="sng" dirty="0">
              <a:latin typeface="Abadi Extra Light" panose="020B0204020104020204" pitchFamily="34" charset="0"/>
            </a:endParaRPr>
          </a:p>
          <a:p>
            <a:r>
              <a:rPr lang="en-US" sz="2400" dirty="0">
                <a:latin typeface="Abadi Extra Light" panose="020B0204020104020204" pitchFamily="34" charset="0"/>
              </a:rPr>
              <a:t>1</a:t>
            </a:r>
            <a:r>
              <a:rPr lang="en-US" sz="2400" baseline="30000" dirty="0">
                <a:latin typeface="Abadi Extra Light" panose="020B0204020104020204" pitchFamily="34" charset="0"/>
              </a:rPr>
              <a:t>st</a:t>
            </a:r>
            <a:r>
              <a:rPr lang="en-US" sz="2400" dirty="0">
                <a:latin typeface="Abadi Extra Light" panose="020B0204020104020204" pitchFamily="34" charset="0"/>
              </a:rPr>
              <a:t> hr. – Marketing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2</a:t>
            </a:r>
            <a:r>
              <a:rPr lang="en-US" sz="2400" baseline="30000" dirty="0">
                <a:latin typeface="Abadi Extra Light" panose="020B0204020104020204" pitchFamily="34" charset="0"/>
              </a:rPr>
              <a:t>nd</a:t>
            </a:r>
            <a:r>
              <a:rPr lang="en-US" sz="2400" dirty="0">
                <a:latin typeface="Abadi Extra Light" panose="020B0204020104020204" pitchFamily="34" charset="0"/>
              </a:rPr>
              <a:t> hr. – </a:t>
            </a:r>
            <a:r>
              <a:rPr lang="en-US" sz="2400" dirty="0">
                <a:highlight>
                  <a:srgbClr val="FFFF00"/>
                </a:highlight>
                <a:latin typeface="Abadi Extra Light" panose="020B0204020104020204" pitchFamily="34" charset="0"/>
              </a:rPr>
              <a:t>Algebra I Yearlong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3</a:t>
            </a:r>
            <a:r>
              <a:rPr lang="en-US" sz="2400" baseline="30000" dirty="0">
                <a:latin typeface="Abadi Extra Light" panose="020B0204020104020204" pitchFamily="34" charset="0"/>
              </a:rPr>
              <a:t>rd</a:t>
            </a:r>
            <a:r>
              <a:rPr lang="en-US" sz="2400" dirty="0">
                <a:latin typeface="Abadi Extra Light" panose="020B0204020104020204" pitchFamily="34" charset="0"/>
              </a:rPr>
              <a:t> hr. – English I</a:t>
            </a:r>
          </a:p>
          <a:p>
            <a:r>
              <a:rPr lang="en-US" sz="2400" b="1" dirty="0">
                <a:latin typeface="Abadi Extra Light" panose="020B0204020104020204" pitchFamily="34" charset="0"/>
              </a:rPr>
              <a:t>4</a:t>
            </a:r>
            <a:r>
              <a:rPr lang="en-US" sz="2400" b="1" baseline="30000" dirty="0">
                <a:latin typeface="Abadi Extra Light" panose="020B0204020104020204" pitchFamily="34" charset="0"/>
              </a:rPr>
              <a:t>th</a:t>
            </a:r>
            <a:r>
              <a:rPr lang="en-US" sz="2400" b="1" dirty="0">
                <a:latin typeface="Abadi Extra Light" panose="020B0204020104020204" pitchFamily="34" charset="0"/>
              </a:rPr>
              <a:t> hr. – </a:t>
            </a:r>
            <a:r>
              <a:rPr lang="en-US" sz="2400" b="1" dirty="0">
                <a:highlight>
                  <a:srgbClr val="FF00FF"/>
                </a:highlight>
                <a:latin typeface="Abadi Extra Light" panose="020B0204020104020204" pitchFamily="34" charset="0"/>
              </a:rPr>
              <a:t>Lunch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5</a:t>
            </a:r>
            <a:r>
              <a:rPr lang="en-US" sz="2400" baseline="30000" dirty="0">
                <a:latin typeface="Abadi Extra Light" panose="020B0204020104020204" pitchFamily="34" charset="0"/>
              </a:rPr>
              <a:t>th</a:t>
            </a:r>
            <a:r>
              <a:rPr lang="en-US" sz="2400" dirty="0">
                <a:latin typeface="Abadi Extra Light" panose="020B0204020104020204" pitchFamily="34" charset="0"/>
              </a:rPr>
              <a:t> hr. – PE</a:t>
            </a:r>
            <a:endParaRPr lang="en-US" sz="2400" dirty="0">
              <a:highlight>
                <a:srgbClr val="00FF00"/>
              </a:highlight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73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>
                <a:latin typeface="Abadi Extra Light" panose="020B0204020104020204" pitchFamily="34" charset="0"/>
              </a:rPr>
              <a:t>Sample Schedule B: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886162"/>
            <a:ext cx="4267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Abadi Extra Light" panose="020B0204020104020204" pitchFamily="34" charset="0"/>
              </a:rPr>
              <a:t>1</a:t>
            </a:r>
            <a:r>
              <a:rPr lang="en-US" sz="3200" b="1" u="sng" baseline="30000" dirty="0">
                <a:latin typeface="Abadi Extra Light" panose="020B0204020104020204" pitchFamily="34" charset="0"/>
              </a:rPr>
              <a:t>st</a:t>
            </a:r>
            <a:r>
              <a:rPr lang="en-US" sz="3200" b="1" u="sng" dirty="0">
                <a:latin typeface="Abadi Extra Light" panose="020B0204020104020204" pitchFamily="34" charset="0"/>
              </a:rPr>
              <a:t> Semester -</a:t>
            </a:r>
          </a:p>
          <a:p>
            <a:pPr algn="ctr"/>
            <a:endParaRPr lang="en-US" sz="2000" b="1" u="sng" dirty="0">
              <a:latin typeface="Abadi Extra Light" panose="020B0204020104020204" pitchFamily="34" charset="0"/>
            </a:endParaRPr>
          </a:p>
          <a:p>
            <a:r>
              <a:rPr lang="en-US" sz="2400" dirty="0">
                <a:latin typeface="Abadi Extra Light" panose="020B0204020104020204" pitchFamily="34" charset="0"/>
              </a:rPr>
              <a:t>1</a:t>
            </a:r>
            <a:r>
              <a:rPr lang="en-US" sz="2400" baseline="30000" dirty="0">
                <a:latin typeface="Abadi Extra Light" panose="020B0204020104020204" pitchFamily="34" charset="0"/>
              </a:rPr>
              <a:t>st</a:t>
            </a:r>
            <a:r>
              <a:rPr lang="en-US" sz="2400" dirty="0">
                <a:latin typeface="Abadi Extra Light" panose="020B0204020104020204" pitchFamily="34" charset="0"/>
              </a:rPr>
              <a:t> hr. – </a:t>
            </a:r>
            <a:r>
              <a:rPr lang="en-US" sz="2400" dirty="0">
                <a:highlight>
                  <a:srgbClr val="FFFF00"/>
                </a:highlight>
                <a:latin typeface="Abadi Extra Light" panose="020B0204020104020204" pitchFamily="34" charset="0"/>
              </a:rPr>
              <a:t>Algebra I Block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2</a:t>
            </a:r>
            <a:r>
              <a:rPr lang="en-US" sz="2400" baseline="30000" dirty="0">
                <a:latin typeface="Abadi Extra Light" panose="020B0204020104020204" pitchFamily="34" charset="0"/>
              </a:rPr>
              <a:t>nd</a:t>
            </a:r>
            <a:r>
              <a:rPr lang="en-US" sz="2400" dirty="0">
                <a:latin typeface="Abadi Extra Light" panose="020B0204020104020204" pitchFamily="34" charset="0"/>
              </a:rPr>
              <a:t> hr. – PE</a:t>
            </a:r>
          </a:p>
          <a:p>
            <a:r>
              <a:rPr lang="en-US" sz="2400" b="1" dirty="0">
                <a:latin typeface="Abadi Extra Light" panose="020B0204020104020204" pitchFamily="34" charset="0"/>
              </a:rPr>
              <a:t>3</a:t>
            </a:r>
            <a:r>
              <a:rPr lang="en-US" sz="2400" b="1" baseline="30000" dirty="0">
                <a:latin typeface="Abadi Extra Light" panose="020B0204020104020204" pitchFamily="34" charset="0"/>
              </a:rPr>
              <a:t>rd</a:t>
            </a:r>
            <a:r>
              <a:rPr lang="en-US" sz="2400" b="1" dirty="0">
                <a:latin typeface="Abadi Extra Light" panose="020B0204020104020204" pitchFamily="34" charset="0"/>
              </a:rPr>
              <a:t> hr. – </a:t>
            </a:r>
            <a:r>
              <a:rPr lang="en-US" sz="2400" b="1" dirty="0">
                <a:highlight>
                  <a:srgbClr val="FF00FF"/>
                </a:highlight>
                <a:latin typeface="Abadi Extra Light" panose="020B0204020104020204" pitchFamily="34" charset="0"/>
              </a:rPr>
              <a:t>Lunch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4</a:t>
            </a:r>
            <a:r>
              <a:rPr lang="en-US" sz="2400" baseline="30000" dirty="0">
                <a:latin typeface="Abadi Extra Light" panose="020B0204020104020204" pitchFamily="34" charset="0"/>
              </a:rPr>
              <a:t>th</a:t>
            </a:r>
            <a:r>
              <a:rPr lang="en-US" sz="2400" dirty="0">
                <a:latin typeface="Abadi Extra Light" panose="020B0204020104020204" pitchFamily="34" charset="0"/>
              </a:rPr>
              <a:t> hr. – Biology Honors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5</a:t>
            </a:r>
            <a:r>
              <a:rPr lang="en-US" sz="2400" baseline="30000" dirty="0">
                <a:latin typeface="Abadi Extra Light" panose="020B0204020104020204" pitchFamily="34" charset="0"/>
              </a:rPr>
              <a:t>th</a:t>
            </a:r>
            <a:r>
              <a:rPr lang="en-US" sz="2400" dirty="0">
                <a:latin typeface="Abadi Extra Light" panose="020B0204020104020204" pitchFamily="34" charset="0"/>
              </a:rPr>
              <a:t> hr. – </a:t>
            </a:r>
            <a:r>
              <a:rPr lang="en-US" sz="2400" dirty="0">
                <a:highlight>
                  <a:srgbClr val="00FF00"/>
                </a:highlight>
                <a:latin typeface="Abadi Extra Light" panose="020B0204020104020204" pitchFamily="34" charset="0"/>
              </a:rPr>
              <a:t>Spanish 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886163"/>
            <a:ext cx="3962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Abadi Extra Light" panose="020B0204020104020204" pitchFamily="34" charset="0"/>
              </a:rPr>
              <a:t>2</a:t>
            </a:r>
            <a:r>
              <a:rPr lang="en-US" sz="3200" b="1" u="sng" baseline="30000" dirty="0">
                <a:latin typeface="Abadi Extra Light" panose="020B0204020104020204" pitchFamily="34" charset="0"/>
              </a:rPr>
              <a:t>nd</a:t>
            </a:r>
            <a:r>
              <a:rPr lang="en-US" sz="3200" b="1" u="sng" dirty="0">
                <a:latin typeface="Abadi Extra Light" panose="020B0204020104020204" pitchFamily="34" charset="0"/>
              </a:rPr>
              <a:t> Semester - </a:t>
            </a:r>
          </a:p>
          <a:p>
            <a:pPr algn="ctr"/>
            <a:endParaRPr lang="en-US" sz="2000" b="1" u="sng" dirty="0">
              <a:latin typeface="Abadi Extra Light" panose="020B0204020104020204" pitchFamily="34" charset="0"/>
            </a:endParaRPr>
          </a:p>
          <a:p>
            <a:r>
              <a:rPr lang="en-US" sz="2400" dirty="0">
                <a:latin typeface="Abadi Extra Light" panose="020B0204020104020204" pitchFamily="34" charset="0"/>
              </a:rPr>
              <a:t>1</a:t>
            </a:r>
            <a:r>
              <a:rPr lang="en-US" sz="2400" baseline="30000" dirty="0">
                <a:latin typeface="Abadi Extra Light" panose="020B0204020104020204" pitchFamily="34" charset="0"/>
              </a:rPr>
              <a:t>st</a:t>
            </a:r>
            <a:r>
              <a:rPr lang="en-US" sz="2400" dirty="0">
                <a:latin typeface="Abadi Extra Light" panose="020B0204020104020204" pitchFamily="34" charset="0"/>
              </a:rPr>
              <a:t> hr. – English I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2</a:t>
            </a:r>
            <a:r>
              <a:rPr lang="en-US" sz="2400" baseline="30000" dirty="0">
                <a:latin typeface="Abadi Extra Light" panose="020B0204020104020204" pitchFamily="34" charset="0"/>
              </a:rPr>
              <a:t>nd</a:t>
            </a:r>
            <a:r>
              <a:rPr lang="en-US" sz="2400" dirty="0">
                <a:latin typeface="Abadi Extra Light" panose="020B0204020104020204" pitchFamily="34" charset="0"/>
              </a:rPr>
              <a:t> hr. – Business Foundations</a:t>
            </a:r>
          </a:p>
          <a:p>
            <a:r>
              <a:rPr lang="en-US" sz="2400" b="1" dirty="0">
                <a:latin typeface="Abadi Extra Light" panose="020B0204020104020204" pitchFamily="34" charset="0"/>
              </a:rPr>
              <a:t>3</a:t>
            </a:r>
            <a:r>
              <a:rPr lang="en-US" sz="2400" b="1" baseline="30000" dirty="0">
                <a:latin typeface="Abadi Extra Light" panose="020B0204020104020204" pitchFamily="34" charset="0"/>
              </a:rPr>
              <a:t>rd</a:t>
            </a:r>
            <a:r>
              <a:rPr lang="en-US" sz="2400" b="1" dirty="0">
                <a:latin typeface="Abadi Extra Light" panose="020B0204020104020204" pitchFamily="34" charset="0"/>
              </a:rPr>
              <a:t> hr. – </a:t>
            </a:r>
            <a:r>
              <a:rPr lang="en-US" sz="2400" b="1" dirty="0">
                <a:highlight>
                  <a:srgbClr val="FF00FF"/>
                </a:highlight>
                <a:latin typeface="Abadi Extra Light" panose="020B0204020104020204" pitchFamily="34" charset="0"/>
              </a:rPr>
              <a:t>Lunch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4</a:t>
            </a:r>
            <a:r>
              <a:rPr lang="en-US" sz="2400" baseline="30000" dirty="0">
                <a:latin typeface="Abadi Extra Light" panose="020B0204020104020204" pitchFamily="34" charset="0"/>
              </a:rPr>
              <a:t>th</a:t>
            </a:r>
            <a:r>
              <a:rPr lang="en-US" sz="2400" dirty="0">
                <a:latin typeface="Abadi Extra Light" panose="020B0204020104020204" pitchFamily="34" charset="0"/>
              </a:rPr>
              <a:t> hr. – </a:t>
            </a:r>
            <a:r>
              <a:rPr lang="en-US" sz="2400" dirty="0">
                <a:highlight>
                  <a:srgbClr val="00FF00"/>
                </a:highlight>
                <a:latin typeface="Abadi Extra Light" panose="020B0204020104020204" pitchFamily="34" charset="0"/>
              </a:rPr>
              <a:t>Spanish II</a:t>
            </a:r>
          </a:p>
          <a:p>
            <a:r>
              <a:rPr lang="en-US" sz="2400" dirty="0">
                <a:latin typeface="Abadi Extra Light" panose="020B0204020104020204" pitchFamily="34" charset="0"/>
              </a:rPr>
              <a:t>5</a:t>
            </a:r>
            <a:r>
              <a:rPr lang="en-US" sz="2400" baseline="30000" dirty="0">
                <a:latin typeface="Abadi Extra Light" panose="020B0204020104020204" pitchFamily="34" charset="0"/>
              </a:rPr>
              <a:t>th</a:t>
            </a:r>
            <a:r>
              <a:rPr lang="en-US" sz="2400" dirty="0">
                <a:latin typeface="Abadi Extra Light" panose="020B0204020104020204" pitchFamily="34" charset="0"/>
              </a:rPr>
              <a:t> hr. – </a:t>
            </a:r>
            <a:r>
              <a:rPr lang="en-US" sz="2400" dirty="0">
                <a:highlight>
                  <a:srgbClr val="FFFF00"/>
                </a:highlight>
                <a:latin typeface="Abadi Extra Light" panose="020B0204020104020204" pitchFamily="34" charset="0"/>
              </a:rPr>
              <a:t>Geometry Honors</a:t>
            </a:r>
          </a:p>
        </p:txBody>
      </p:sp>
    </p:spTree>
    <p:extLst>
      <p:ext uri="{BB962C8B-B14F-4D97-AF65-F5344CB8AC3E}">
        <p14:creationId xmlns:p14="http://schemas.microsoft.com/office/powerpoint/2010/main" val="312792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619" y="235995"/>
            <a:ext cx="7797662" cy="115196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6000" u="sng" dirty="0">
                <a:solidFill>
                  <a:schemeClr val="bg1"/>
                </a:solidFill>
              </a:rPr>
              <a:t>Pre-Registration 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619" y="1490008"/>
            <a:ext cx="7887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entury Gothic" panose="020B0502020202020204" pitchFamily="34" charset="0"/>
              </a:rPr>
              <a:t>Your name and school have been filled in for you.  Please complete the questions about siblings at LHS and write down any career interests.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B3BA5-D40B-1512-5224-C006978B3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82" y="3520587"/>
            <a:ext cx="8771237" cy="2816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8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1968528842DC458DA7F3C1B0814044" ma:contentTypeVersion="13" ma:contentTypeDescription="Create a new document." ma:contentTypeScope="" ma:versionID="0138968834313b58b8c6c2e9ac56c0a0">
  <xsd:schema xmlns:xsd="http://www.w3.org/2001/XMLSchema" xmlns:xs="http://www.w3.org/2001/XMLSchema" xmlns:p="http://schemas.microsoft.com/office/2006/metadata/properties" xmlns:ns3="7cf9ebb9-9d31-4ec5-96c1-ed5d7e797091" xmlns:ns4="7ca4152f-7106-4f68-bfd3-6cb6769424e7" targetNamespace="http://schemas.microsoft.com/office/2006/metadata/properties" ma:root="true" ma:fieldsID="89129c833f822a2c2504309209bf5c20" ns3:_="" ns4:_="">
    <xsd:import namespace="7cf9ebb9-9d31-4ec5-96c1-ed5d7e797091"/>
    <xsd:import namespace="7ca4152f-7106-4f68-bfd3-6cb6769424e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9ebb9-9d31-4ec5-96c1-ed5d7e7970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4152f-7106-4f68-bfd3-6cb6769424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9F7163-F072-481F-8E91-DA60409694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2C5593-C59E-4F9E-826C-3C594DA8F9FE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ca4152f-7106-4f68-bfd3-6cb6769424e7"/>
    <ds:schemaRef ds:uri="7cf9ebb9-9d31-4ec5-96c1-ed5d7e79709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70F256A-3586-459A-AC2B-69E2F88646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f9ebb9-9d31-4ec5-96c1-ed5d7e797091"/>
    <ds:schemaRef ds:uri="7ca4152f-7106-4f68-bfd3-6cb6769424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5579</TotalTime>
  <Words>787</Words>
  <Application>Microsoft Office PowerPoint</Application>
  <PresentationFormat>On-screen Show (4:3)</PresentationFormat>
  <Paragraphs>98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Abadi Extra Light</vt:lpstr>
      <vt:lpstr>Aharoni</vt:lpstr>
      <vt:lpstr>Arial</vt:lpstr>
      <vt:lpstr>Arial Black</vt:lpstr>
      <vt:lpstr>Arial Nova Cond Light</vt:lpstr>
      <vt:lpstr>Bradley Hand ITC</vt:lpstr>
      <vt:lpstr>Britannic Bold</vt:lpstr>
      <vt:lpstr>Calibri</vt:lpstr>
      <vt:lpstr>Candara Light</vt:lpstr>
      <vt:lpstr>Cavolini</vt:lpstr>
      <vt:lpstr>Century Gothic</vt:lpstr>
      <vt:lpstr>Impact</vt:lpstr>
      <vt:lpstr>Ink Free</vt:lpstr>
      <vt:lpstr>Wingdings</vt:lpstr>
      <vt:lpstr>Main Event</vt:lpstr>
      <vt:lpstr>Welcome  Class of 2027</vt:lpstr>
      <vt:lpstr> Name 1 thing you are  looking forward to  about High School?  </vt:lpstr>
      <vt:lpstr>Liberty High School COUNSELORS</vt:lpstr>
      <vt:lpstr>  </vt:lpstr>
      <vt:lpstr>LeT’s talk about  YOUR SCHEDULE!</vt:lpstr>
      <vt:lpstr>PowerPoint Presentation</vt:lpstr>
      <vt:lpstr>Sample Schedule A:</vt:lpstr>
      <vt:lpstr>Sample Schedule B:</vt:lpstr>
      <vt:lpstr>Pre-Registration Form</vt:lpstr>
      <vt:lpstr>Core classes</vt:lpstr>
      <vt:lpstr>Personal Fitness</vt:lpstr>
      <vt:lpstr>Choose your  ELECTIVE classes WISELY!</vt:lpstr>
      <vt:lpstr>Step 2 and 3:  Choose ELECTIVES &amp; Alternates!!</vt:lpstr>
      <vt:lpstr>e-Campus Class Opportunity</vt:lpstr>
      <vt:lpstr>Join the Pride- Get Involved!! </vt:lpstr>
      <vt:lpstr>Future Freshman SPORTS Information Night</vt:lpstr>
      <vt:lpstr>Finally… Take your GREEN  Pre-Registration form home &amp; bring it back with a parent signature!  Due Date - __________</vt:lpstr>
      <vt:lpstr>Make it a GREAT year!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LHS  Welcome Class  of 2025</dc:title>
  <dc:creator>Rochelle Nuttall</dc:creator>
  <cp:lastModifiedBy>Rochelle Nuttall</cp:lastModifiedBy>
  <cp:revision>6</cp:revision>
  <cp:lastPrinted>2023-01-13T19:59:30Z</cp:lastPrinted>
  <dcterms:created xsi:type="dcterms:W3CDTF">2021-01-13T15:10:17Z</dcterms:created>
  <dcterms:modified xsi:type="dcterms:W3CDTF">2023-01-17T02:22:21Z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0x010100EF1968528842DC458DA7F3C1B0814044</vt:lpwstr>
  </property>
</Properties>
</file>